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sldIdLst>
    <p:sldId id="309" r:id="rId3"/>
    <p:sldId id="310" r:id="rId4"/>
    <p:sldId id="312" r:id="rId5"/>
    <p:sldId id="311" r:id="rId6"/>
    <p:sldId id="313" r:id="rId7"/>
    <p:sldId id="314" r:id="rId8"/>
    <p:sldId id="317" r:id="rId9"/>
    <p:sldId id="318" r:id="rId10"/>
    <p:sldId id="322" r:id="rId11"/>
    <p:sldId id="323" r:id="rId12"/>
    <p:sldId id="320" r:id="rId13"/>
    <p:sldId id="32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F909DC-29D8-4FB5-BEDD-206FB162D68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02BF11-C945-4A36-B7E0-BAECD26E5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835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033F31-0B6A-4F63-B835-D4CBC08B40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6252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033F31-0B6A-4F63-B835-D4CBC08B40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9962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033F31-0B6A-4F63-B835-D4CBC08B40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4064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033F31-0B6A-4F63-B835-D4CBC08B40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2850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033F31-0B6A-4F63-B835-D4CBC08B40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061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033F31-0B6A-4F63-B835-D4CBC08B40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887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49658-3B34-4478-9939-B20B05C937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C997D6-9070-4587-A84E-352140881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3AEF2-DAD1-4F85-8EE6-6D0613F10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8AEA6-F8CC-493C-B1F4-247CDA674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291C8-B666-4C7E-B30B-15CD87754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681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8EDE-5AA3-41AA-8418-026DFF9D5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3363D5-1AD7-499D-B8A8-FD12E2787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10950-0873-43D0-9D3E-72B743532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98EB5-D37B-4A34-AE0B-B8244EF2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CABC0-42F3-4086-84F5-D29D0871E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985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9E3F81-45DD-4672-A10A-CC0F537599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15C18B-EB03-401F-AB23-0C1975F8F6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A0C52-417D-4DCD-A67B-5CA8DA679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93416-6B79-4216-AF7B-6EDF6F415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5E0E9-AF6D-49FC-ADB5-9F7B5081A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5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24FD6-89A0-3438-8674-76D160D92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69BFE-FFE8-686F-C5CE-30B99838F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6E66F-B55F-037E-FBB8-68E980363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43A38-DB72-ACEB-86E9-829535976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53F65-DAB2-C9AE-1581-66FD5545A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6113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6487B-779F-B408-EDBA-686DCED25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AF67D-C900-4A1D-83DB-AF73AAAD6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B8C6D-7A8F-F465-E2A4-7A57E9D6D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DDF20-1570-6B67-1E82-CA0B3207E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6448C-1771-75FF-F031-DBEE86C26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63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009DD-FC57-CBB7-02CD-CC86892BC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44980-10F9-8B72-8A73-20F92CB31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8D202-6A0F-DC59-CFD8-E87DDF09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58956-334B-3E8A-32DD-D6E07222C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4A58A-9FCC-AC16-E4DA-CDAA42E6C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756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E33D2-57AC-A795-5AD9-80F2CE63E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B5531-DDA7-E84D-96F9-64894154E9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022DD6-04C1-DB55-D882-1919B1FE0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5BC30B-1DCF-DDE2-E7CD-52D34D2FD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2A96B9-8631-BEA3-28A1-818DD1769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81FDD0-100F-A463-2826-953616825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4985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D5A74-6724-CB3D-AAEF-113B51602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8DC3D-4770-1B5E-F1BB-1FAFD9274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D280BD-8608-619D-C17D-44635A5B4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3BDA07-1DD8-B7A8-4257-9A1BBA709C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774A3-CFDE-3933-CA42-B05E765AA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90D398-F4CB-95E6-1FF3-F021A4EA1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1FC446-E72C-B2E6-0AD8-022B303B4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E0232A-91D2-0CEA-0D8E-09E334CD7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354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80A54-DCC2-2FFC-2E2B-56C4271D6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982C14-E6BF-7294-63F2-F2E3CDFE8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FC4F5D-041E-B49A-FFF2-36E8386B8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FE9F24-DE01-8473-9B9F-AB214DADD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623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3B4DE-7728-3385-F73F-44B8DD7C5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4C42BC-C57C-AB34-0370-A5FE91969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20A34F-2998-8600-461B-FD6749699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7039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32AE6-9805-2EFB-21AA-04FB58E3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63760-8A33-9BD1-EECF-1325FD374D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8AAB45-335F-32EB-E8BA-C8010CF488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38A6C-4D7B-D219-71E5-58C8245DC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CED80A-FCD1-5D6B-DB65-A822E6B28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FD5EC-9D9E-B2BE-84A3-29554E8C3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62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54468-BCDB-48A8-B51C-84CE08CE4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8C0AC-F3D6-4230-9C86-2A660C6EC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82FA2-D0DF-42EE-82DB-AA0667D4B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A544B-36D0-426E-9D40-BB2C02B2A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07B11-5DDA-4E94-9B2F-C03A589BE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72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9D8B9-E0FC-A3E2-161D-6061D6B65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D08A7F-1874-5173-3FC7-23BD17EC0C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E9C9FE-1875-4BFB-4835-408FE102C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8EE1B9-7629-65D2-9982-99FF1EE12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34B510-C53F-7673-10AF-EE34F94E4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57B7C7-4F32-3031-937D-D56262A78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791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A172F-E746-6C7E-3C07-763DEEA9A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60ACF-E301-85B9-8C6E-3926909568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1A49C-E8E4-2731-C0A1-B40D3539B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DB19F-A82F-319E-5F6E-BB4B95405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5102-1AA6-B819-774A-A7E9A60DF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802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76BC27-7D68-23C1-B158-C9C76E73E0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CE2E17-CDC9-5B8C-3DE0-AC63AD982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3788C-9B04-D663-43A0-DA6F12FC9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175A8-9B17-31AA-0865-B59893D77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9A9B2-66CB-71FF-DA01-A52347CBE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17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11C53-9F4F-421A-A760-17E6DAB2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C21471-B673-42CD-B551-17C9E319A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8CC4A-8E03-43FB-B3FD-E6A7E642C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D8EB3-8A87-415F-901C-5E08885C7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A06AD-36C8-4924-A615-56CCE04D4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530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66EA-73AB-4094-B785-45AFB6C7C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3CA86-EBE8-4DF7-9130-A8DB4472AC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D6EF3B-1F98-49E3-B49B-75C65C741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3A0E3F-E3A0-4737-92EC-C67A5342D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F7AD8B-FDEF-48E5-8630-82F93D4CA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09C21-315F-49AB-A0FC-153D70109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65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F4C8-B892-4CDE-8B1A-8B4217676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00783E-284B-4EB6-B19D-C2247F08B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0E2E3F-87FF-465B-B09C-761CF6258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705959-A070-4582-B949-AC27D720C0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9B9AF-043F-45F8-83DD-A0E16372F0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4774F9-6AC3-4A8D-9381-0FE01E9F0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84F276-64A3-46D6-9B86-0B82E3BC4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6CA75F-623C-484B-BFCC-C89C256E3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054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409FE-7E79-4ABB-9354-97C311261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E092AB-0FF0-4675-9EA7-9A59DE371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BF4F1F-8D2A-4B68-99D0-D97BDC316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515652-67E0-48F3-92DC-CC9420CD3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95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1CD1FC-DB53-4B8A-8F6F-4A5403353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552F1A-1022-4DD3-8B69-D966CA00A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92A21-5D3E-44EE-9405-089FE42BC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71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35A42-669B-4B45-9A7B-280B6ADD7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A4EA8-47BC-49AF-847A-84E24DD9A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B8405A-CE90-4772-9E24-6B4C8EE35C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9EC7D5-F66F-4B52-B80E-0F39B325D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18DA07-C8ED-4540-A316-D4CA1B018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B5878-404A-4262-87B9-F246536A9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661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18100-D1EE-42A8-844D-0ABD4A0A0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43DE8D-1D9E-4461-8844-9C5AEA6A79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05B7A-CD71-4D81-A31F-57AE11451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70CA5-702B-4AD3-991A-6A0245A39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664212-1899-495A-B7A8-B89EEF74D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83467-4B7B-430D-8B42-AE3060649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80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C632DC-AD10-4F36-A78D-CBACAF8EE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20408-00C7-4645-B4FB-771EFE099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FF57F-A5BC-435A-ABE7-D12B398570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684BB-7C61-4565-9C7E-5B78EFFA579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248DC-C314-4D23-81CB-B4A268C49F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9BFA0-8BF3-4D52-9E89-64ABD3746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24B7EA-E9B4-4A3F-A8EF-4A90CE3F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727D10-4E06-733E-1C19-DCA02594E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6CF009-2C7C-1D98-3003-456D472A0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30F50-6A52-ACB3-D40F-E9AAD9B4AB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4383-7C05-405A-B29C-0953A8917BCC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02C99-1709-4399-B015-764EB0630C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935BC-8D93-F02A-92E7-F605271D4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3DC62-7F94-411D-B9BF-3CA5A397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4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5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3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B869A4D-3917-46E7-B6F0-C0F54161536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118652-CB9E-4617-903E-E31E1991ADD4}"/>
                </a:ext>
              </a:extLst>
            </p:cNvPr>
            <p:cNvSpPr/>
            <p:nvPr/>
          </p:nvSpPr>
          <p:spPr>
            <a:xfrm>
              <a:off x="6597748" y="-1"/>
              <a:ext cx="5594252" cy="6857999"/>
            </a:xfrm>
            <a:prstGeom prst="rect">
              <a:avLst/>
            </a:prstGeom>
            <a:gradFill>
              <a:gsLst>
                <a:gs pos="0">
                  <a:srgbClr val="F87C7A"/>
                </a:gs>
                <a:gs pos="54900">
                  <a:srgbClr val="FBF86D"/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CFE386-1773-417E-87C1-1C22D00AC532}"/>
                </a:ext>
              </a:extLst>
            </p:cNvPr>
            <p:cNvSpPr/>
            <p:nvPr/>
          </p:nvSpPr>
          <p:spPr>
            <a:xfrm>
              <a:off x="0" y="0"/>
              <a:ext cx="5824026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54900">
                  <a:srgbClr val="FBF86D"/>
                </a:gs>
                <a:gs pos="100000">
                  <a:srgbClr val="F87C7A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BD5100-6928-40C0-8A23-3E8406CE386B}"/>
                </a:ext>
              </a:extLst>
            </p:cNvPr>
            <p:cNvSpPr/>
            <p:nvPr/>
          </p:nvSpPr>
          <p:spPr>
            <a:xfrm>
              <a:off x="6210887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3B9A7F-B059-49D0-ABE3-3309C7E3ED15}"/>
                </a:ext>
              </a:extLst>
            </p:cNvPr>
            <p:cNvSpPr/>
            <p:nvPr/>
          </p:nvSpPr>
          <p:spPr>
            <a:xfrm flipH="1">
              <a:off x="5824026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: Rounded Corners 9">
            <a:extLst>
              <a:ext uri="{FF2B5EF4-FFF2-40B4-BE49-F238E27FC236}">
                <a16:creationId xmlns:a16="http://schemas.microsoft.com/office/drawing/2014/main" id="{A1415CD1-B779-4E85-837C-EBBCF36A736F}"/>
              </a:ext>
            </a:extLst>
          </p:cNvPr>
          <p:cNvSpPr/>
          <p:nvPr/>
        </p:nvSpPr>
        <p:spPr>
          <a:xfrm flipH="1">
            <a:off x="178883" y="200023"/>
            <a:ext cx="5258282" cy="6457950"/>
          </a:xfrm>
          <a:prstGeom prst="round2DiagRect">
            <a:avLst/>
          </a:prstGeom>
          <a:solidFill>
            <a:srgbClr val="FFFF00"/>
          </a:solidFill>
          <a:ln w="76200">
            <a:noFill/>
          </a:ln>
          <a:effectLst>
            <a:glow rad="127000">
              <a:srgbClr val="FFFF0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Today’s story is Emma and the Lost Kite. Let’s begin!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F0D9E98-7FC9-4A2E-895E-92A9C31B3242}"/>
              </a:ext>
            </a:extLst>
          </p:cNvPr>
          <p:cNvGrpSpPr/>
          <p:nvPr/>
        </p:nvGrpSpPr>
        <p:grpSpPr>
          <a:xfrm>
            <a:off x="7827757" y="1663700"/>
            <a:ext cx="2806700" cy="2842970"/>
            <a:chOff x="6656630" y="-310329"/>
            <a:chExt cx="5535370" cy="584570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152AE655-CD2E-448D-8063-ACCFAE660D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6630" y="1"/>
              <a:ext cx="5535370" cy="5535370"/>
            </a:xfrm>
            <a:prstGeom prst="rect">
              <a:avLst/>
            </a:prstGeom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Flowchart: Merge 12">
              <a:extLst>
                <a:ext uri="{FF2B5EF4-FFF2-40B4-BE49-F238E27FC236}">
                  <a16:creationId xmlns:a16="http://schemas.microsoft.com/office/drawing/2014/main" id="{0DE46342-F591-46DD-9AF4-859546B537EF}"/>
                </a:ext>
              </a:extLst>
            </p:cNvPr>
            <p:cNvSpPr/>
            <p:nvPr/>
          </p:nvSpPr>
          <p:spPr>
            <a:xfrm rot="19229070">
              <a:off x="7079406" y="-216068"/>
              <a:ext cx="1773933" cy="2095854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5000 w 10000"/>
                <a:gd name="connsiteY2" fmla="*/ 10000 h 10000"/>
                <a:gd name="connsiteX3" fmla="*/ 0 w 10000"/>
                <a:gd name="connsiteY3" fmla="*/ 0 h 10000"/>
                <a:gd name="connsiteX0" fmla="*/ 0 w 10430"/>
                <a:gd name="connsiteY0" fmla="*/ 31 h 10000"/>
                <a:gd name="connsiteX1" fmla="*/ 10430 w 10430"/>
                <a:gd name="connsiteY1" fmla="*/ 0 h 10000"/>
                <a:gd name="connsiteX2" fmla="*/ 5430 w 10430"/>
                <a:gd name="connsiteY2" fmla="*/ 10000 h 10000"/>
                <a:gd name="connsiteX3" fmla="*/ 0 w 10430"/>
                <a:gd name="connsiteY3" fmla="*/ 31 h 10000"/>
                <a:gd name="connsiteX0" fmla="*/ 0 w 10430"/>
                <a:gd name="connsiteY0" fmla="*/ 31 h 10000"/>
                <a:gd name="connsiteX1" fmla="*/ 10430 w 10430"/>
                <a:gd name="connsiteY1" fmla="*/ 0 h 10000"/>
                <a:gd name="connsiteX2" fmla="*/ 5430 w 10430"/>
                <a:gd name="connsiteY2" fmla="*/ 10000 h 10000"/>
                <a:gd name="connsiteX3" fmla="*/ 0 w 10430"/>
                <a:gd name="connsiteY3" fmla="*/ 31 h 10000"/>
                <a:gd name="connsiteX0" fmla="*/ 0 w 10430"/>
                <a:gd name="connsiteY0" fmla="*/ 31 h 10000"/>
                <a:gd name="connsiteX1" fmla="*/ 10430 w 10430"/>
                <a:gd name="connsiteY1" fmla="*/ 0 h 10000"/>
                <a:gd name="connsiteX2" fmla="*/ 5430 w 10430"/>
                <a:gd name="connsiteY2" fmla="*/ 10000 h 10000"/>
                <a:gd name="connsiteX3" fmla="*/ 0 w 10430"/>
                <a:gd name="connsiteY3" fmla="*/ 31 h 10000"/>
                <a:gd name="connsiteX0" fmla="*/ 0 w 10430"/>
                <a:gd name="connsiteY0" fmla="*/ 281 h 10250"/>
                <a:gd name="connsiteX1" fmla="*/ 10430 w 10430"/>
                <a:gd name="connsiteY1" fmla="*/ 250 h 10250"/>
                <a:gd name="connsiteX2" fmla="*/ 5430 w 10430"/>
                <a:gd name="connsiteY2" fmla="*/ 10250 h 10250"/>
                <a:gd name="connsiteX3" fmla="*/ 0 w 10430"/>
                <a:gd name="connsiteY3" fmla="*/ 281 h 10250"/>
                <a:gd name="connsiteX0" fmla="*/ 0 w 10430"/>
                <a:gd name="connsiteY0" fmla="*/ 524 h 10493"/>
                <a:gd name="connsiteX1" fmla="*/ 10430 w 10430"/>
                <a:gd name="connsiteY1" fmla="*/ 493 h 10493"/>
                <a:gd name="connsiteX2" fmla="*/ 5430 w 10430"/>
                <a:gd name="connsiteY2" fmla="*/ 10493 h 10493"/>
                <a:gd name="connsiteX3" fmla="*/ 0 w 10430"/>
                <a:gd name="connsiteY3" fmla="*/ 524 h 10493"/>
                <a:gd name="connsiteX0" fmla="*/ 0 w 10430"/>
                <a:gd name="connsiteY0" fmla="*/ 524 h 10493"/>
                <a:gd name="connsiteX1" fmla="*/ 10430 w 10430"/>
                <a:gd name="connsiteY1" fmla="*/ 493 h 10493"/>
                <a:gd name="connsiteX2" fmla="*/ 5430 w 10430"/>
                <a:gd name="connsiteY2" fmla="*/ 10493 h 10493"/>
                <a:gd name="connsiteX3" fmla="*/ 0 w 10430"/>
                <a:gd name="connsiteY3" fmla="*/ 524 h 10493"/>
                <a:gd name="connsiteX0" fmla="*/ 0 w 11846"/>
                <a:gd name="connsiteY0" fmla="*/ 524 h 10493"/>
                <a:gd name="connsiteX1" fmla="*/ 10430 w 11846"/>
                <a:gd name="connsiteY1" fmla="*/ 493 h 10493"/>
                <a:gd name="connsiteX2" fmla="*/ 5430 w 11846"/>
                <a:gd name="connsiteY2" fmla="*/ 10493 h 10493"/>
                <a:gd name="connsiteX3" fmla="*/ 0 w 11846"/>
                <a:gd name="connsiteY3" fmla="*/ 524 h 10493"/>
                <a:gd name="connsiteX0" fmla="*/ 0 w 11846"/>
                <a:gd name="connsiteY0" fmla="*/ 660 h 10629"/>
                <a:gd name="connsiteX1" fmla="*/ 10430 w 11846"/>
                <a:gd name="connsiteY1" fmla="*/ 629 h 10629"/>
                <a:gd name="connsiteX2" fmla="*/ 5430 w 11846"/>
                <a:gd name="connsiteY2" fmla="*/ 10629 h 10629"/>
                <a:gd name="connsiteX3" fmla="*/ 0 w 11846"/>
                <a:gd name="connsiteY3" fmla="*/ 660 h 1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46" h="10629">
                  <a:moveTo>
                    <a:pt x="0" y="660"/>
                  </a:moveTo>
                  <a:cubicBezTo>
                    <a:pt x="3548" y="-508"/>
                    <a:pt x="7178" y="128"/>
                    <a:pt x="10430" y="629"/>
                  </a:cubicBezTo>
                  <a:cubicBezTo>
                    <a:pt x="15031" y="2077"/>
                    <a:pt x="7097" y="7296"/>
                    <a:pt x="5430" y="10629"/>
                  </a:cubicBezTo>
                  <a:cubicBezTo>
                    <a:pt x="3620" y="7306"/>
                    <a:pt x="1530" y="4058"/>
                    <a:pt x="0" y="660"/>
                  </a:cubicBezTo>
                  <a:close/>
                </a:path>
              </a:pathLst>
            </a:custGeom>
            <a:solidFill>
              <a:srgbClr val="AB00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A2D6114-0639-4D0C-AE82-18C4246A08E8}"/>
                </a:ext>
              </a:extLst>
            </p:cNvPr>
            <p:cNvCxnSpPr>
              <a:endCxn id="13" idx="2"/>
            </p:cNvCxnSpPr>
            <p:nvPr/>
          </p:nvCxnSpPr>
          <p:spPr>
            <a:xfrm>
              <a:off x="7295263" y="72684"/>
              <a:ext cx="1280938" cy="1614576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1B3BD4C-51B3-41B8-B52B-012B8F05B45C}"/>
                </a:ext>
              </a:extLst>
            </p:cNvPr>
            <p:cNvCxnSpPr>
              <a:stCxn id="13" idx="1"/>
            </p:cNvCxnSpPr>
            <p:nvPr/>
          </p:nvCxnSpPr>
          <p:spPr>
            <a:xfrm>
              <a:off x="7899177" y="-310329"/>
              <a:ext cx="677024" cy="1997589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20A45732-9717-42AB-A72B-B6452C62F53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916"/>
          <a:stretch/>
        </p:blipFill>
        <p:spPr>
          <a:xfrm>
            <a:off x="6656352" y="0"/>
            <a:ext cx="5535648" cy="55293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ECA4814-AA96-4219-911F-EE57729D079D}"/>
              </a:ext>
            </a:extLst>
          </p:cNvPr>
          <p:cNvSpPr/>
          <p:nvPr/>
        </p:nvSpPr>
        <p:spPr>
          <a:xfrm>
            <a:off x="6814162" y="5308208"/>
            <a:ext cx="4833890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b="1" dirty="0">
                <a:solidFill>
                  <a:prstClr val="black"/>
                </a:solidFill>
                <a:effectLst>
                  <a:glow rad="266700">
                    <a:srgbClr val="FFFF00"/>
                  </a:glow>
                </a:effectLst>
                <a:latin typeface="Arial Black" panose="020B0A04020102020204" pitchFamily="34" charset="0"/>
              </a:rPr>
              <a:t>Emma and the Lost Kite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glow rad="266700">
                  <a:srgbClr val="FFFF00"/>
                </a:glow>
              </a:effectLst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pic>
        <p:nvPicPr>
          <p:cNvPr id="24" name="ttsMP3.com_VoiceText_2024-11-25_17-31-40">
            <a:hlinkClick r:id="" action="ppaction://media"/>
            <a:extLst>
              <a:ext uri="{FF2B5EF4-FFF2-40B4-BE49-F238E27FC236}">
                <a16:creationId xmlns:a16="http://schemas.microsoft.com/office/drawing/2014/main" id="{283E9780-833D-417E-BE5F-95F005A2B7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90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6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B869A4D-3917-46E7-B6F0-C0F54161536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118652-CB9E-4617-903E-E31E1991ADD4}"/>
                </a:ext>
              </a:extLst>
            </p:cNvPr>
            <p:cNvSpPr/>
            <p:nvPr/>
          </p:nvSpPr>
          <p:spPr>
            <a:xfrm>
              <a:off x="6597748" y="-1"/>
              <a:ext cx="5594252" cy="6857999"/>
            </a:xfrm>
            <a:prstGeom prst="rect">
              <a:avLst/>
            </a:prstGeom>
            <a:gradFill>
              <a:gsLst>
                <a:gs pos="0">
                  <a:srgbClr val="FFFF00"/>
                </a:gs>
                <a:gs pos="54900">
                  <a:schemeClr val="accent4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CFE386-1773-417E-87C1-1C22D00AC532}"/>
                </a:ext>
              </a:extLst>
            </p:cNvPr>
            <p:cNvSpPr/>
            <p:nvPr/>
          </p:nvSpPr>
          <p:spPr>
            <a:xfrm>
              <a:off x="0" y="0"/>
              <a:ext cx="5824026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54900">
                  <a:schemeClr val="accent4">
                    <a:lumMod val="40000"/>
                    <a:lumOff val="60000"/>
                  </a:schemeClr>
                </a:gs>
                <a:gs pos="100000">
                  <a:srgbClr val="FFFF00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BD5100-6928-40C0-8A23-3E8406CE386B}"/>
                </a:ext>
              </a:extLst>
            </p:cNvPr>
            <p:cNvSpPr/>
            <p:nvPr/>
          </p:nvSpPr>
          <p:spPr>
            <a:xfrm>
              <a:off x="6096000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3B9A7F-B059-49D0-ABE3-3309C7E3ED15}"/>
                </a:ext>
              </a:extLst>
            </p:cNvPr>
            <p:cNvSpPr/>
            <p:nvPr/>
          </p:nvSpPr>
          <p:spPr>
            <a:xfrm flipH="1">
              <a:off x="5709139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: Rounded Corners 9">
            <a:extLst>
              <a:ext uri="{FF2B5EF4-FFF2-40B4-BE49-F238E27FC236}">
                <a16:creationId xmlns:a16="http://schemas.microsoft.com/office/drawing/2014/main" id="{A1415CD1-B779-4E85-837C-EBBCF36A736F}"/>
              </a:ext>
            </a:extLst>
          </p:cNvPr>
          <p:cNvSpPr/>
          <p:nvPr/>
        </p:nvSpPr>
        <p:spPr>
          <a:xfrm flipH="1">
            <a:off x="6765733" y="200023"/>
            <a:ext cx="5258282" cy="6457950"/>
          </a:xfrm>
          <a:prstGeom prst="round2DiagRect">
            <a:avLst>
              <a:gd name="adj1" fmla="val 0"/>
              <a:gd name="adj2" fmla="val 20261"/>
            </a:avLst>
          </a:prstGeom>
          <a:solidFill>
            <a:schemeClr val="accent6">
              <a:lumMod val="40000"/>
              <a:lumOff val="60000"/>
            </a:schemeClr>
          </a:solidFill>
          <a:ln w="76200">
            <a:noFill/>
          </a:ln>
          <a:effectLst>
            <a:glow rad="127000">
              <a:schemeClr val="accent2">
                <a:lumMod val="40000"/>
                <a:lumOff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Emma lost her kite, but Ben helped her. Friends help each other. What did you learn from the story?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7342C3-FEB5-45EF-8B46-AF7B177C5D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3027" y="1621351"/>
            <a:ext cx="2862470" cy="28624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35A394C-1C5B-461C-BA8A-BDEAD785BF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74428"/>
            <a:ext cx="5709139" cy="57091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ttsMP3.com_VoiceText_2024-11-25_17-51-47">
            <a:hlinkClick r:id="" action="ppaction://media"/>
            <a:extLst>
              <a:ext uri="{FF2B5EF4-FFF2-40B4-BE49-F238E27FC236}">
                <a16:creationId xmlns:a16="http://schemas.microsoft.com/office/drawing/2014/main" id="{8E643100-0F9B-4B5F-B259-BB16846572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3728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4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23077E-A972-412F-8848-D255210206E2}"/>
              </a:ext>
            </a:extLst>
          </p:cNvPr>
          <p:cNvSpPr/>
          <p:nvPr/>
        </p:nvSpPr>
        <p:spPr>
          <a:xfrm flipH="1">
            <a:off x="6367974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7167">
                <a:schemeClr val="accent6">
                  <a:lumMod val="60000"/>
                  <a:lumOff val="40000"/>
                </a:schemeClr>
              </a:gs>
              <a:gs pos="54900">
                <a:schemeClr val="accent1">
                  <a:lumMod val="40000"/>
                  <a:lumOff val="60000"/>
                </a:schemeClr>
              </a:gs>
              <a:gs pos="78758">
                <a:schemeClr val="accent2">
                  <a:lumMod val="60000"/>
                  <a:lumOff val="40000"/>
                </a:schemeClr>
              </a:gs>
              <a:gs pos="100000">
                <a:srgbClr val="FFFF0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7167">
                <a:schemeClr val="accent6">
                  <a:lumMod val="60000"/>
                  <a:lumOff val="40000"/>
                </a:schemeClr>
              </a:gs>
              <a:gs pos="54900">
                <a:schemeClr val="accent1">
                  <a:lumMod val="40000"/>
                  <a:lumOff val="60000"/>
                </a:schemeClr>
              </a:gs>
              <a:gs pos="78758">
                <a:schemeClr val="accent2">
                  <a:lumMod val="60000"/>
                  <a:lumOff val="40000"/>
                </a:schemeClr>
              </a:gs>
              <a:gs pos="100000">
                <a:srgbClr val="FFFF0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174544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787683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8AE230-B35F-4055-A18C-4FA31D8E7066}"/>
              </a:ext>
            </a:extLst>
          </p:cNvPr>
          <p:cNvSpPr/>
          <p:nvPr/>
        </p:nvSpPr>
        <p:spPr>
          <a:xfrm flipH="1">
            <a:off x="198183" y="1392950"/>
            <a:ext cx="5584748" cy="3756435"/>
          </a:xfrm>
          <a:prstGeom prst="cloudCallou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What color was Emma’s kite?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9" name="Rectangle: Rounded Corners 9">
            <a:extLst>
              <a:ext uri="{FF2B5EF4-FFF2-40B4-BE49-F238E27FC236}">
                <a16:creationId xmlns:a16="http://schemas.microsoft.com/office/drawing/2014/main" id="{3CF5F1EE-E617-49A4-93D6-678B5B9E7098}"/>
              </a:ext>
            </a:extLst>
          </p:cNvPr>
          <p:cNvSpPr/>
          <p:nvPr/>
        </p:nvSpPr>
        <p:spPr>
          <a:xfrm flipH="1">
            <a:off x="6795930" y="304800"/>
            <a:ext cx="5197887" cy="2176300"/>
          </a:xfrm>
          <a:prstGeom prst="wedgeRoundRectCallout">
            <a:avLst/>
          </a:prstGeom>
          <a:solidFill>
            <a:schemeClr val="bg2"/>
          </a:solidFill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Where was the kite stuck?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12" name="Rectangle: Rounded Corners 9">
            <a:extLst>
              <a:ext uri="{FF2B5EF4-FFF2-40B4-BE49-F238E27FC236}">
                <a16:creationId xmlns:a16="http://schemas.microsoft.com/office/drawing/2014/main" id="{F14BF51C-5F0E-427E-A0F9-435485769AF7}"/>
              </a:ext>
            </a:extLst>
          </p:cNvPr>
          <p:cNvSpPr/>
          <p:nvPr/>
        </p:nvSpPr>
        <p:spPr>
          <a:xfrm flipH="1">
            <a:off x="6837024" y="3429000"/>
            <a:ext cx="5197888" cy="2586745"/>
          </a:xfrm>
          <a:prstGeom prst="wedgeEllipseCallou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Who helped Emma get the kite?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4" name="ttsMP3.com_VoiceText_2024-11-25_17-53-35">
            <a:hlinkClick r:id="" action="ppaction://media"/>
            <a:extLst>
              <a:ext uri="{FF2B5EF4-FFF2-40B4-BE49-F238E27FC236}">
                <a16:creationId xmlns:a16="http://schemas.microsoft.com/office/drawing/2014/main" id="{A9AB23E8-F42F-4557-BD38-9B6AD2FAE3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5997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23077E-A972-412F-8848-D255210206E2}"/>
              </a:ext>
            </a:extLst>
          </p:cNvPr>
          <p:cNvSpPr/>
          <p:nvPr/>
        </p:nvSpPr>
        <p:spPr>
          <a:xfrm flipH="1">
            <a:off x="6367974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7167">
                <a:schemeClr val="accent6">
                  <a:lumMod val="60000"/>
                  <a:lumOff val="40000"/>
                </a:schemeClr>
              </a:gs>
              <a:gs pos="54900">
                <a:schemeClr val="accent1">
                  <a:lumMod val="40000"/>
                  <a:lumOff val="60000"/>
                </a:schemeClr>
              </a:gs>
              <a:gs pos="78758">
                <a:schemeClr val="accent2">
                  <a:lumMod val="60000"/>
                  <a:lumOff val="40000"/>
                </a:schemeClr>
              </a:gs>
              <a:gs pos="100000">
                <a:srgbClr val="FFFF0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7167">
                <a:schemeClr val="accent6">
                  <a:lumMod val="60000"/>
                  <a:lumOff val="40000"/>
                </a:schemeClr>
              </a:gs>
              <a:gs pos="54900">
                <a:schemeClr val="accent1">
                  <a:lumMod val="40000"/>
                  <a:lumOff val="60000"/>
                </a:schemeClr>
              </a:gs>
              <a:gs pos="78758">
                <a:schemeClr val="accent2">
                  <a:lumMod val="60000"/>
                  <a:lumOff val="40000"/>
                </a:schemeClr>
              </a:gs>
              <a:gs pos="100000">
                <a:srgbClr val="FFFF0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174544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787683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5455DFA6-AA0C-46C1-BD23-22BDEC027122}"/>
              </a:ext>
            </a:extLst>
          </p:cNvPr>
          <p:cNvSpPr/>
          <p:nvPr/>
        </p:nvSpPr>
        <p:spPr>
          <a:xfrm>
            <a:off x="6751318" y="828261"/>
            <a:ext cx="5197887" cy="4979506"/>
          </a:xfrm>
          <a:prstGeom prst="round2DiagRect">
            <a:avLst/>
          </a:prstGeom>
          <a:solidFill>
            <a:schemeClr val="accent2">
              <a:lumMod val="20000"/>
              <a:lumOff val="80000"/>
            </a:schemeClr>
          </a:solidFill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Thank you for listening! Watch more stories and practice English with us.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2256650-23DD-442A-B2F9-3BCF3BCEE9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8128"/>
            <a:ext cx="5821744" cy="58217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ttsMP3.com_VoiceText_2024-11-25_17-54-33">
            <a:hlinkClick r:id="" action="ppaction://media"/>
            <a:extLst>
              <a:ext uri="{FF2B5EF4-FFF2-40B4-BE49-F238E27FC236}">
                <a16:creationId xmlns:a16="http://schemas.microsoft.com/office/drawing/2014/main" id="{BCADDEC8-7BC5-4551-B716-6E4EF4DE1E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1891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B49A0-1CC9-4254-B569-44B3A69394B4}"/>
              </a:ext>
            </a:extLst>
          </p:cNvPr>
          <p:cNvSpPr/>
          <p:nvPr/>
        </p:nvSpPr>
        <p:spPr>
          <a:xfrm>
            <a:off x="6597748" y="-1"/>
            <a:ext cx="5594252" cy="6857999"/>
          </a:xfrm>
          <a:prstGeom prst="rect">
            <a:avLst/>
          </a:prstGeom>
          <a:gradFill>
            <a:gsLst>
              <a:gs pos="0">
                <a:srgbClr val="57BDDE"/>
              </a:gs>
              <a:gs pos="54900">
                <a:srgbClr val="A3DBED"/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4900">
                <a:srgbClr val="A3DBED"/>
              </a:gs>
              <a:gs pos="100000">
                <a:srgbClr val="57BDDE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210887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824026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: Rounded Corners 9">
            <a:extLst>
              <a:ext uri="{FF2B5EF4-FFF2-40B4-BE49-F238E27FC236}">
                <a16:creationId xmlns:a16="http://schemas.microsoft.com/office/drawing/2014/main" id="{D8F5F356-7192-48EE-B282-2960B86CC03F}"/>
              </a:ext>
            </a:extLst>
          </p:cNvPr>
          <p:cNvSpPr/>
          <p:nvPr/>
        </p:nvSpPr>
        <p:spPr>
          <a:xfrm>
            <a:off x="6837026" y="200023"/>
            <a:ext cx="5197887" cy="6457950"/>
          </a:xfrm>
          <a:prstGeom prst="round2DiagRect">
            <a:avLst/>
          </a:prstGeom>
          <a:solidFill>
            <a:srgbClr val="92D050"/>
          </a:solidFill>
          <a:ln w="76200">
            <a:noFill/>
          </a:ln>
          <a:effectLst>
            <a:glow rad="127000">
              <a:srgbClr val="37806C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Emma is a little girl. She is eight years old. She loves to fly her red kite. One windy day, Emma flies her kite in the backyard.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EBFFA3-C211-4430-82BD-9D6BE3EC45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516985"/>
            <a:ext cx="5824025" cy="58240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ttsMP3.com_VoiceText_2024-11-25_17-34-10">
            <a:hlinkClick r:id="" action="ppaction://media"/>
            <a:extLst>
              <a:ext uri="{FF2B5EF4-FFF2-40B4-BE49-F238E27FC236}">
                <a16:creationId xmlns:a16="http://schemas.microsoft.com/office/drawing/2014/main" id="{2337AFDD-2349-49DA-9A17-A2C8B319CC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89939" y="34289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3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0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B869A4D-3917-46E7-B6F0-C0F54161536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118652-CB9E-4617-903E-E31E1991ADD4}"/>
                </a:ext>
              </a:extLst>
            </p:cNvPr>
            <p:cNvSpPr/>
            <p:nvPr/>
          </p:nvSpPr>
          <p:spPr>
            <a:xfrm>
              <a:off x="6597748" y="-1"/>
              <a:ext cx="5594252" cy="6857999"/>
            </a:xfrm>
            <a:prstGeom prst="rect">
              <a:avLst/>
            </a:prstGeom>
            <a:gradFill>
              <a:gsLst>
                <a:gs pos="0">
                  <a:srgbClr val="DD95C5"/>
                </a:gs>
                <a:gs pos="54900">
                  <a:srgbClr val="E2A6CE"/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CFE386-1773-417E-87C1-1C22D00AC532}"/>
                </a:ext>
              </a:extLst>
            </p:cNvPr>
            <p:cNvSpPr/>
            <p:nvPr/>
          </p:nvSpPr>
          <p:spPr>
            <a:xfrm>
              <a:off x="0" y="0"/>
              <a:ext cx="5824026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54900">
                  <a:srgbClr val="E2A6CE"/>
                </a:gs>
                <a:gs pos="100000">
                  <a:srgbClr val="DD95C5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BD5100-6928-40C0-8A23-3E8406CE386B}"/>
                </a:ext>
              </a:extLst>
            </p:cNvPr>
            <p:cNvSpPr/>
            <p:nvPr/>
          </p:nvSpPr>
          <p:spPr>
            <a:xfrm>
              <a:off x="6017456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3B9A7F-B059-49D0-ABE3-3309C7E3ED15}"/>
                </a:ext>
              </a:extLst>
            </p:cNvPr>
            <p:cNvSpPr/>
            <p:nvPr/>
          </p:nvSpPr>
          <p:spPr>
            <a:xfrm flipH="1">
              <a:off x="5630595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: Rounded Corners 9">
            <a:extLst>
              <a:ext uri="{FF2B5EF4-FFF2-40B4-BE49-F238E27FC236}">
                <a16:creationId xmlns:a16="http://schemas.microsoft.com/office/drawing/2014/main" id="{A1415CD1-B779-4E85-837C-EBBCF36A736F}"/>
              </a:ext>
            </a:extLst>
          </p:cNvPr>
          <p:cNvSpPr/>
          <p:nvPr/>
        </p:nvSpPr>
        <p:spPr>
          <a:xfrm flipH="1">
            <a:off x="178883" y="200023"/>
            <a:ext cx="5258282" cy="6457950"/>
          </a:xfrm>
          <a:prstGeom prst="round2DiagRect">
            <a:avLst/>
          </a:prstGeom>
          <a:solidFill>
            <a:schemeClr val="accent1">
              <a:lumMod val="60000"/>
              <a:lumOff val="40000"/>
            </a:schemeClr>
          </a:solidFill>
          <a:ln w="76200">
            <a:noFill/>
          </a:ln>
          <a:effectLst>
            <a:glow rad="127000">
              <a:schemeClr val="accent1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The wind is strong. Emma holds the string tightly. But the wind pulls the kite. The string slips! The kite flies away.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A5AABA-ABE8-44AE-AF08-63757EFFD6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9513" y="1951380"/>
            <a:ext cx="2955235" cy="29552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7D57A3-3747-4FD2-84A4-85F68F63DF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6652591" y="659295"/>
            <a:ext cx="5539409" cy="55394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ttsMP3.com_VoiceText_2024-11-25_17-35-44">
            <a:hlinkClick r:id="" action="ppaction://media"/>
            <a:extLst>
              <a:ext uri="{FF2B5EF4-FFF2-40B4-BE49-F238E27FC236}">
                <a16:creationId xmlns:a16="http://schemas.microsoft.com/office/drawing/2014/main" id="{08633122-D621-4AD0-902F-B42183E040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6759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1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B49A0-1CC9-4254-B569-44B3A69394B4}"/>
              </a:ext>
            </a:extLst>
          </p:cNvPr>
          <p:cNvSpPr/>
          <p:nvPr/>
        </p:nvSpPr>
        <p:spPr>
          <a:xfrm>
            <a:off x="6597748" y="-1"/>
            <a:ext cx="5594252" cy="6857999"/>
          </a:xfrm>
          <a:prstGeom prst="rect">
            <a:avLst/>
          </a:prstGeom>
          <a:gradFill>
            <a:gsLst>
              <a:gs pos="0">
                <a:schemeClr val="accent4">
                  <a:lumMod val="60000"/>
                  <a:lumOff val="40000"/>
                </a:schemeClr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210887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824026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8AE230-B35F-4055-A18C-4FA31D8E7066}"/>
              </a:ext>
            </a:extLst>
          </p:cNvPr>
          <p:cNvSpPr/>
          <p:nvPr/>
        </p:nvSpPr>
        <p:spPr>
          <a:xfrm>
            <a:off x="6837026" y="200023"/>
            <a:ext cx="5197887" cy="6457950"/>
          </a:xfrm>
          <a:prstGeom prst="round2DiagRect">
            <a:avLst/>
          </a:prstGeom>
          <a:solidFill>
            <a:srgbClr val="ACF154"/>
          </a:solidFill>
          <a:ln w="76200">
            <a:solidFill>
              <a:srgbClr val="ADE8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Emma looks up. She cannot see her kite. She feels sad. Her dog, Max, runs to her. Emma says, ‘Max, my kite is gone!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7589FB-C5DD-4A80-A6E9-48FBC3A31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0020" y="1537404"/>
            <a:ext cx="2809460" cy="2809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BA6F4B-3EF5-41AF-9459-32F092B7F8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02099"/>
            <a:ext cx="5824026" cy="58240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ttsMP3.com_VoiceText_2024-11-25_17-41-0">
            <a:hlinkClick r:id="" action="ppaction://media"/>
            <a:extLst>
              <a:ext uri="{FF2B5EF4-FFF2-40B4-BE49-F238E27FC236}">
                <a16:creationId xmlns:a16="http://schemas.microsoft.com/office/drawing/2014/main" id="{BD1405EA-3F8C-4FB7-8D54-3B0235A966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092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6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B869A4D-3917-46E7-B6F0-C0F54161536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118652-CB9E-4617-903E-E31E1991ADD4}"/>
                </a:ext>
              </a:extLst>
            </p:cNvPr>
            <p:cNvSpPr/>
            <p:nvPr/>
          </p:nvSpPr>
          <p:spPr>
            <a:xfrm>
              <a:off x="6597748" y="-1"/>
              <a:ext cx="5594252" cy="6857999"/>
            </a:xfrm>
            <a:prstGeom prst="rect">
              <a:avLst/>
            </a:prstGeom>
            <a:gradFill>
              <a:gsLst>
                <a:gs pos="0">
                  <a:schemeClr val="accent6">
                    <a:lumMod val="60000"/>
                    <a:lumOff val="40000"/>
                  </a:schemeClr>
                </a:gs>
                <a:gs pos="54900">
                  <a:schemeClr val="accent6">
                    <a:lumMod val="20000"/>
                    <a:lumOff val="80000"/>
                  </a:schemeClr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CFE386-1773-417E-87C1-1C22D00AC532}"/>
                </a:ext>
              </a:extLst>
            </p:cNvPr>
            <p:cNvSpPr/>
            <p:nvPr/>
          </p:nvSpPr>
          <p:spPr>
            <a:xfrm>
              <a:off x="0" y="0"/>
              <a:ext cx="5824026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54900">
                  <a:schemeClr val="accent6">
                    <a:lumMod val="20000"/>
                    <a:lumOff val="80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BD5100-6928-40C0-8A23-3E8406CE386B}"/>
                </a:ext>
              </a:extLst>
            </p:cNvPr>
            <p:cNvSpPr/>
            <p:nvPr/>
          </p:nvSpPr>
          <p:spPr>
            <a:xfrm>
              <a:off x="6210887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3B9A7F-B059-49D0-ABE3-3309C7E3ED15}"/>
                </a:ext>
              </a:extLst>
            </p:cNvPr>
            <p:cNvSpPr/>
            <p:nvPr/>
          </p:nvSpPr>
          <p:spPr>
            <a:xfrm flipH="1">
              <a:off x="5824026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D75272C-8AE4-4155-A223-E3BD47C3F324}"/>
                </a:ext>
              </a:extLst>
            </p:cNvPr>
            <p:cNvSpPr/>
            <p:nvPr/>
          </p:nvSpPr>
          <p:spPr>
            <a:xfrm>
              <a:off x="6076428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A276CB7-3D0A-48FD-87EA-673C16CCA613}"/>
                </a:ext>
              </a:extLst>
            </p:cNvPr>
            <p:cNvSpPr/>
            <p:nvPr/>
          </p:nvSpPr>
          <p:spPr>
            <a:xfrm flipH="1">
              <a:off x="5689567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: Rounded Corners 9">
            <a:extLst>
              <a:ext uri="{FF2B5EF4-FFF2-40B4-BE49-F238E27FC236}">
                <a16:creationId xmlns:a16="http://schemas.microsoft.com/office/drawing/2014/main" id="{A1415CD1-B779-4E85-837C-EBBCF36A736F}"/>
              </a:ext>
            </a:extLst>
          </p:cNvPr>
          <p:cNvSpPr/>
          <p:nvPr/>
        </p:nvSpPr>
        <p:spPr>
          <a:xfrm flipH="1">
            <a:off x="178883" y="200023"/>
            <a:ext cx="5258282" cy="6457950"/>
          </a:xfrm>
          <a:prstGeom prst="round2DiagRect">
            <a:avLst/>
          </a:prstGeom>
          <a:solidFill>
            <a:schemeClr val="tx2">
              <a:lumMod val="20000"/>
              <a:lumOff val="80000"/>
            </a:schemeClr>
          </a:solidFill>
          <a:ln w="76200">
            <a:noFill/>
          </a:ln>
          <a:effectLst>
            <a:glow rad="127000">
              <a:schemeClr val="accent4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Emma and Max look for the kite. They walk down the street. Emma says, ‘Where is my kite? Let’s find it!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B92885-64A1-4641-A4DB-1E75958243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3289" y="564644"/>
            <a:ext cx="5728711" cy="57287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74FAB58-D807-4C71-98BB-391D304D28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61808" y="709167"/>
            <a:ext cx="925192" cy="687834"/>
          </a:xfrm>
          <a:prstGeom prst="rect">
            <a:avLst/>
          </a:prstGeom>
        </p:spPr>
      </p:pic>
      <p:pic>
        <p:nvPicPr>
          <p:cNvPr id="17" name="ttsMP3.com_VoiceText_2024-11-25_17-42-10">
            <a:hlinkClick r:id="" action="ppaction://media"/>
            <a:extLst>
              <a:ext uri="{FF2B5EF4-FFF2-40B4-BE49-F238E27FC236}">
                <a16:creationId xmlns:a16="http://schemas.microsoft.com/office/drawing/2014/main" id="{9A5421BD-3993-48E5-B688-558DBC8039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072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04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B49A0-1CC9-4254-B569-44B3A69394B4}"/>
              </a:ext>
            </a:extLst>
          </p:cNvPr>
          <p:cNvSpPr/>
          <p:nvPr/>
        </p:nvSpPr>
        <p:spPr>
          <a:xfrm>
            <a:off x="6597748" y="-1"/>
            <a:ext cx="5594252" cy="6857999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210887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824026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8AE230-B35F-4055-A18C-4FA31D8E7066}"/>
              </a:ext>
            </a:extLst>
          </p:cNvPr>
          <p:cNvSpPr/>
          <p:nvPr/>
        </p:nvSpPr>
        <p:spPr>
          <a:xfrm>
            <a:off x="6778261" y="200023"/>
            <a:ext cx="5197887" cy="6457950"/>
          </a:xfrm>
          <a:prstGeom prst="round2Diag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Emma sees a boy. His name is Ben. Ben says, ‘Is that your kite?’ Emma looks up. The kite is in a tree!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F41AC1-877F-4812-AD85-58ED42315D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69" y="638958"/>
            <a:ext cx="5884883" cy="58848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B727423-F515-4855-B2FC-29015F7504C7}"/>
              </a:ext>
            </a:extLst>
          </p:cNvPr>
          <p:cNvSpPr/>
          <p:nvPr/>
        </p:nvSpPr>
        <p:spPr>
          <a:xfrm>
            <a:off x="4208218" y="1607345"/>
            <a:ext cx="725830" cy="398852"/>
          </a:xfrm>
          <a:custGeom>
            <a:avLst/>
            <a:gdLst>
              <a:gd name="connsiteX0" fmla="*/ 0 w 342900"/>
              <a:gd name="connsiteY0" fmla="*/ 97631 h 195262"/>
              <a:gd name="connsiteX1" fmla="*/ 97631 w 342900"/>
              <a:gd name="connsiteY1" fmla="*/ 0 h 195262"/>
              <a:gd name="connsiteX2" fmla="*/ 245269 w 342900"/>
              <a:gd name="connsiteY2" fmla="*/ 0 h 195262"/>
              <a:gd name="connsiteX3" fmla="*/ 342900 w 342900"/>
              <a:gd name="connsiteY3" fmla="*/ 97631 h 195262"/>
              <a:gd name="connsiteX4" fmla="*/ 342900 w 342900"/>
              <a:gd name="connsiteY4" fmla="*/ 97631 h 195262"/>
              <a:gd name="connsiteX5" fmla="*/ 245269 w 342900"/>
              <a:gd name="connsiteY5" fmla="*/ 195262 h 195262"/>
              <a:gd name="connsiteX6" fmla="*/ 97631 w 342900"/>
              <a:gd name="connsiteY6" fmla="*/ 195262 h 195262"/>
              <a:gd name="connsiteX7" fmla="*/ 0 w 342900"/>
              <a:gd name="connsiteY7" fmla="*/ 97631 h 195262"/>
              <a:gd name="connsiteX0" fmla="*/ 0 w 485775"/>
              <a:gd name="connsiteY0" fmla="*/ 107156 h 195262"/>
              <a:gd name="connsiteX1" fmla="*/ 240506 w 485775"/>
              <a:gd name="connsiteY1" fmla="*/ 0 h 195262"/>
              <a:gd name="connsiteX2" fmla="*/ 388144 w 485775"/>
              <a:gd name="connsiteY2" fmla="*/ 0 h 195262"/>
              <a:gd name="connsiteX3" fmla="*/ 485775 w 485775"/>
              <a:gd name="connsiteY3" fmla="*/ 97631 h 195262"/>
              <a:gd name="connsiteX4" fmla="*/ 485775 w 485775"/>
              <a:gd name="connsiteY4" fmla="*/ 97631 h 195262"/>
              <a:gd name="connsiteX5" fmla="*/ 388144 w 485775"/>
              <a:gd name="connsiteY5" fmla="*/ 195262 h 195262"/>
              <a:gd name="connsiteX6" fmla="*/ 240506 w 485775"/>
              <a:gd name="connsiteY6" fmla="*/ 195262 h 195262"/>
              <a:gd name="connsiteX7" fmla="*/ 0 w 485775"/>
              <a:gd name="connsiteY7" fmla="*/ 107156 h 195262"/>
              <a:gd name="connsiteX0" fmla="*/ 0 w 532636"/>
              <a:gd name="connsiteY0" fmla="*/ 228600 h 316706"/>
              <a:gd name="connsiteX1" fmla="*/ 240506 w 532636"/>
              <a:gd name="connsiteY1" fmla="*/ 121444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702600"/>
              <a:gd name="connsiteY0" fmla="*/ 292894 h 381000"/>
              <a:gd name="connsiteX1" fmla="*/ 240506 w 702600"/>
              <a:gd name="connsiteY1" fmla="*/ 178595 h 381000"/>
              <a:gd name="connsiteX2" fmla="*/ 695325 w 702600"/>
              <a:gd name="connsiteY2" fmla="*/ 0 h 381000"/>
              <a:gd name="connsiteX3" fmla="*/ 485775 w 702600"/>
              <a:gd name="connsiteY3" fmla="*/ 283369 h 381000"/>
              <a:gd name="connsiteX4" fmla="*/ 485775 w 702600"/>
              <a:gd name="connsiteY4" fmla="*/ 283369 h 381000"/>
              <a:gd name="connsiteX5" fmla="*/ 388144 w 702600"/>
              <a:gd name="connsiteY5" fmla="*/ 381000 h 381000"/>
              <a:gd name="connsiteX6" fmla="*/ 240506 w 702600"/>
              <a:gd name="connsiteY6" fmla="*/ 381000 h 381000"/>
              <a:gd name="connsiteX7" fmla="*/ 0 w 702600"/>
              <a:gd name="connsiteY7" fmla="*/ 292894 h 381000"/>
              <a:gd name="connsiteX0" fmla="*/ 0 w 702600"/>
              <a:gd name="connsiteY0" fmla="*/ 292894 h 399823"/>
              <a:gd name="connsiteX1" fmla="*/ 240506 w 702600"/>
              <a:gd name="connsiteY1" fmla="*/ 178595 h 399823"/>
              <a:gd name="connsiteX2" fmla="*/ 695325 w 702600"/>
              <a:gd name="connsiteY2" fmla="*/ 0 h 399823"/>
              <a:gd name="connsiteX3" fmla="*/ 485775 w 702600"/>
              <a:gd name="connsiteY3" fmla="*/ 283369 h 399823"/>
              <a:gd name="connsiteX4" fmla="*/ 578643 w 702600"/>
              <a:gd name="connsiteY4" fmla="*/ 373856 h 399823"/>
              <a:gd name="connsiteX5" fmla="*/ 388144 w 702600"/>
              <a:gd name="connsiteY5" fmla="*/ 381000 h 399823"/>
              <a:gd name="connsiteX6" fmla="*/ 240506 w 702600"/>
              <a:gd name="connsiteY6" fmla="*/ 381000 h 399823"/>
              <a:gd name="connsiteX7" fmla="*/ 0 w 702600"/>
              <a:gd name="connsiteY7" fmla="*/ 292894 h 399823"/>
              <a:gd name="connsiteX0" fmla="*/ 0 w 705982"/>
              <a:gd name="connsiteY0" fmla="*/ 292894 h 399823"/>
              <a:gd name="connsiteX1" fmla="*/ 240506 w 705982"/>
              <a:gd name="connsiteY1" fmla="*/ 178595 h 399823"/>
              <a:gd name="connsiteX2" fmla="*/ 695325 w 705982"/>
              <a:gd name="connsiteY2" fmla="*/ 0 h 399823"/>
              <a:gd name="connsiteX3" fmla="*/ 581025 w 705982"/>
              <a:gd name="connsiteY3" fmla="*/ 271463 h 399823"/>
              <a:gd name="connsiteX4" fmla="*/ 578643 w 705982"/>
              <a:gd name="connsiteY4" fmla="*/ 373856 h 399823"/>
              <a:gd name="connsiteX5" fmla="*/ 388144 w 705982"/>
              <a:gd name="connsiteY5" fmla="*/ 381000 h 399823"/>
              <a:gd name="connsiteX6" fmla="*/ 240506 w 705982"/>
              <a:gd name="connsiteY6" fmla="*/ 381000 h 399823"/>
              <a:gd name="connsiteX7" fmla="*/ 0 w 705982"/>
              <a:gd name="connsiteY7" fmla="*/ 292894 h 399823"/>
              <a:gd name="connsiteX0" fmla="*/ 0 w 705982"/>
              <a:gd name="connsiteY0" fmla="*/ 292894 h 410386"/>
              <a:gd name="connsiteX1" fmla="*/ 240506 w 705982"/>
              <a:gd name="connsiteY1" fmla="*/ 178595 h 410386"/>
              <a:gd name="connsiteX2" fmla="*/ 695325 w 705982"/>
              <a:gd name="connsiteY2" fmla="*/ 0 h 410386"/>
              <a:gd name="connsiteX3" fmla="*/ 581025 w 705982"/>
              <a:gd name="connsiteY3" fmla="*/ 271463 h 410386"/>
              <a:gd name="connsiteX4" fmla="*/ 595312 w 705982"/>
              <a:gd name="connsiteY4" fmla="*/ 388144 h 410386"/>
              <a:gd name="connsiteX5" fmla="*/ 388144 w 705982"/>
              <a:gd name="connsiteY5" fmla="*/ 381000 h 410386"/>
              <a:gd name="connsiteX6" fmla="*/ 240506 w 705982"/>
              <a:gd name="connsiteY6" fmla="*/ 381000 h 410386"/>
              <a:gd name="connsiteX7" fmla="*/ 0 w 705982"/>
              <a:gd name="connsiteY7" fmla="*/ 292894 h 410386"/>
              <a:gd name="connsiteX0" fmla="*/ 0 w 705982"/>
              <a:gd name="connsiteY0" fmla="*/ 292894 h 398852"/>
              <a:gd name="connsiteX1" fmla="*/ 240506 w 705982"/>
              <a:gd name="connsiteY1" fmla="*/ 178595 h 398852"/>
              <a:gd name="connsiteX2" fmla="*/ 695325 w 705982"/>
              <a:gd name="connsiteY2" fmla="*/ 0 h 398852"/>
              <a:gd name="connsiteX3" fmla="*/ 581025 w 705982"/>
              <a:gd name="connsiteY3" fmla="*/ 271463 h 398852"/>
              <a:gd name="connsiteX4" fmla="*/ 595312 w 705982"/>
              <a:gd name="connsiteY4" fmla="*/ 388144 h 398852"/>
              <a:gd name="connsiteX5" fmla="*/ 388144 w 705982"/>
              <a:gd name="connsiteY5" fmla="*/ 381000 h 398852"/>
              <a:gd name="connsiteX6" fmla="*/ 240506 w 705982"/>
              <a:gd name="connsiteY6" fmla="*/ 381000 h 398852"/>
              <a:gd name="connsiteX7" fmla="*/ 0 w 705982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66713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59569 h 398852"/>
              <a:gd name="connsiteX7" fmla="*/ 0 w 706780"/>
              <a:gd name="connsiteY7" fmla="*/ 292894 h 398852"/>
              <a:gd name="connsiteX0" fmla="*/ 0 w 725830"/>
              <a:gd name="connsiteY0" fmla="*/ 302419 h 398852"/>
              <a:gd name="connsiteX1" fmla="*/ 259556 w 725830"/>
              <a:gd name="connsiteY1" fmla="*/ 178595 h 398852"/>
              <a:gd name="connsiteX2" fmla="*/ 714375 w 725830"/>
              <a:gd name="connsiteY2" fmla="*/ 0 h 398852"/>
              <a:gd name="connsiteX3" fmla="*/ 614362 w 725830"/>
              <a:gd name="connsiteY3" fmla="*/ 271463 h 398852"/>
              <a:gd name="connsiteX4" fmla="*/ 614362 w 725830"/>
              <a:gd name="connsiteY4" fmla="*/ 388144 h 398852"/>
              <a:gd name="connsiteX5" fmla="*/ 407194 w 725830"/>
              <a:gd name="connsiteY5" fmla="*/ 381000 h 398852"/>
              <a:gd name="connsiteX6" fmla="*/ 259556 w 725830"/>
              <a:gd name="connsiteY6" fmla="*/ 359569 h 398852"/>
              <a:gd name="connsiteX7" fmla="*/ 0 w 725830"/>
              <a:gd name="connsiteY7" fmla="*/ 302419 h 39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5830" h="398852">
                <a:moveTo>
                  <a:pt x="0" y="302419"/>
                </a:moveTo>
                <a:cubicBezTo>
                  <a:pt x="0" y="272257"/>
                  <a:pt x="203254" y="190502"/>
                  <a:pt x="259556" y="178595"/>
                </a:cubicBezTo>
                <a:cubicBezTo>
                  <a:pt x="277018" y="161926"/>
                  <a:pt x="623094" y="11906"/>
                  <a:pt x="714375" y="0"/>
                </a:cubicBezTo>
                <a:cubicBezTo>
                  <a:pt x="768295" y="0"/>
                  <a:pt x="614362" y="217543"/>
                  <a:pt x="614362" y="271463"/>
                </a:cubicBezTo>
                <a:lnTo>
                  <a:pt x="614362" y="388144"/>
                </a:lnTo>
                <a:cubicBezTo>
                  <a:pt x="614362" y="415870"/>
                  <a:pt x="461114" y="381000"/>
                  <a:pt x="407194" y="381000"/>
                </a:cubicBezTo>
                <a:lnTo>
                  <a:pt x="259556" y="359569"/>
                </a:lnTo>
                <a:cubicBezTo>
                  <a:pt x="205636" y="359569"/>
                  <a:pt x="0" y="332581"/>
                  <a:pt x="0" y="302419"/>
                </a:cubicBezTo>
                <a:close/>
              </a:path>
            </a:pathLst>
          </a:custGeom>
          <a:solidFill>
            <a:srgbClr val="AB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4">
            <a:extLst>
              <a:ext uri="{FF2B5EF4-FFF2-40B4-BE49-F238E27FC236}">
                <a16:creationId xmlns:a16="http://schemas.microsoft.com/office/drawing/2014/main" id="{D6D72DA7-9D8C-4FEB-8CE4-1FD4700E782C}"/>
              </a:ext>
            </a:extLst>
          </p:cNvPr>
          <p:cNvSpPr/>
          <p:nvPr/>
        </p:nvSpPr>
        <p:spPr>
          <a:xfrm rot="1284781">
            <a:off x="4221642" y="1930876"/>
            <a:ext cx="687295" cy="255262"/>
          </a:xfrm>
          <a:custGeom>
            <a:avLst/>
            <a:gdLst>
              <a:gd name="connsiteX0" fmla="*/ 0 w 342900"/>
              <a:gd name="connsiteY0" fmla="*/ 97631 h 195262"/>
              <a:gd name="connsiteX1" fmla="*/ 97631 w 342900"/>
              <a:gd name="connsiteY1" fmla="*/ 0 h 195262"/>
              <a:gd name="connsiteX2" fmla="*/ 245269 w 342900"/>
              <a:gd name="connsiteY2" fmla="*/ 0 h 195262"/>
              <a:gd name="connsiteX3" fmla="*/ 342900 w 342900"/>
              <a:gd name="connsiteY3" fmla="*/ 97631 h 195262"/>
              <a:gd name="connsiteX4" fmla="*/ 342900 w 342900"/>
              <a:gd name="connsiteY4" fmla="*/ 97631 h 195262"/>
              <a:gd name="connsiteX5" fmla="*/ 245269 w 342900"/>
              <a:gd name="connsiteY5" fmla="*/ 195262 h 195262"/>
              <a:gd name="connsiteX6" fmla="*/ 97631 w 342900"/>
              <a:gd name="connsiteY6" fmla="*/ 195262 h 195262"/>
              <a:gd name="connsiteX7" fmla="*/ 0 w 342900"/>
              <a:gd name="connsiteY7" fmla="*/ 97631 h 195262"/>
              <a:gd name="connsiteX0" fmla="*/ 0 w 485775"/>
              <a:gd name="connsiteY0" fmla="*/ 107156 h 195262"/>
              <a:gd name="connsiteX1" fmla="*/ 240506 w 485775"/>
              <a:gd name="connsiteY1" fmla="*/ 0 h 195262"/>
              <a:gd name="connsiteX2" fmla="*/ 388144 w 485775"/>
              <a:gd name="connsiteY2" fmla="*/ 0 h 195262"/>
              <a:gd name="connsiteX3" fmla="*/ 485775 w 485775"/>
              <a:gd name="connsiteY3" fmla="*/ 97631 h 195262"/>
              <a:gd name="connsiteX4" fmla="*/ 485775 w 485775"/>
              <a:gd name="connsiteY4" fmla="*/ 97631 h 195262"/>
              <a:gd name="connsiteX5" fmla="*/ 388144 w 485775"/>
              <a:gd name="connsiteY5" fmla="*/ 195262 h 195262"/>
              <a:gd name="connsiteX6" fmla="*/ 240506 w 485775"/>
              <a:gd name="connsiteY6" fmla="*/ 195262 h 195262"/>
              <a:gd name="connsiteX7" fmla="*/ 0 w 485775"/>
              <a:gd name="connsiteY7" fmla="*/ 107156 h 195262"/>
              <a:gd name="connsiteX0" fmla="*/ 0 w 532636"/>
              <a:gd name="connsiteY0" fmla="*/ 228600 h 316706"/>
              <a:gd name="connsiteX1" fmla="*/ 240506 w 532636"/>
              <a:gd name="connsiteY1" fmla="*/ 121444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702600"/>
              <a:gd name="connsiteY0" fmla="*/ 292894 h 381000"/>
              <a:gd name="connsiteX1" fmla="*/ 240506 w 702600"/>
              <a:gd name="connsiteY1" fmla="*/ 178595 h 381000"/>
              <a:gd name="connsiteX2" fmla="*/ 695325 w 702600"/>
              <a:gd name="connsiteY2" fmla="*/ 0 h 381000"/>
              <a:gd name="connsiteX3" fmla="*/ 485775 w 702600"/>
              <a:gd name="connsiteY3" fmla="*/ 283369 h 381000"/>
              <a:gd name="connsiteX4" fmla="*/ 485775 w 702600"/>
              <a:gd name="connsiteY4" fmla="*/ 283369 h 381000"/>
              <a:gd name="connsiteX5" fmla="*/ 388144 w 702600"/>
              <a:gd name="connsiteY5" fmla="*/ 381000 h 381000"/>
              <a:gd name="connsiteX6" fmla="*/ 240506 w 702600"/>
              <a:gd name="connsiteY6" fmla="*/ 381000 h 381000"/>
              <a:gd name="connsiteX7" fmla="*/ 0 w 702600"/>
              <a:gd name="connsiteY7" fmla="*/ 292894 h 381000"/>
              <a:gd name="connsiteX0" fmla="*/ 0 w 702600"/>
              <a:gd name="connsiteY0" fmla="*/ 292894 h 399823"/>
              <a:gd name="connsiteX1" fmla="*/ 240506 w 702600"/>
              <a:gd name="connsiteY1" fmla="*/ 178595 h 399823"/>
              <a:gd name="connsiteX2" fmla="*/ 695325 w 702600"/>
              <a:gd name="connsiteY2" fmla="*/ 0 h 399823"/>
              <a:gd name="connsiteX3" fmla="*/ 485775 w 702600"/>
              <a:gd name="connsiteY3" fmla="*/ 283369 h 399823"/>
              <a:gd name="connsiteX4" fmla="*/ 578643 w 702600"/>
              <a:gd name="connsiteY4" fmla="*/ 373856 h 399823"/>
              <a:gd name="connsiteX5" fmla="*/ 388144 w 702600"/>
              <a:gd name="connsiteY5" fmla="*/ 381000 h 399823"/>
              <a:gd name="connsiteX6" fmla="*/ 240506 w 702600"/>
              <a:gd name="connsiteY6" fmla="*/ 381000 h 399823"/>
              <a:gd name="connsiteX7" fmla="*/ 0 w 702600"/>
              <a:gd name="connsiteY7" fmla="*/ 292894 h 399823"/>
              <a:gd name="connsiteX0" fmla="*/ 0 w 705982"/>
              <a:gd name="connsiteY0" fmla="*/ 292894 h 399823"/>
              <a:gd name="connsiteX1" fmla="*/ 240506 w 705982"/>
              <a:gd name="connsiteY1" fmla="*/ 178595 h 399823"/>
              <a:gd name="connsiteX2" fmla="*/ 695325 w 705982"/>
              <a:gd name="connsiteY2" fmla="*/ 0 h 399823"/>
              <a:gd name="connsiteX3" fmla="*/ 581025 w 705982"/>
              <a:gd name="connsiteY3" fmla="*/ 271463 h 399823"/>
              <a:gd name="connsiteX4" fmla="*/ 578643 w 705982"/>
              <a:gd name="connsiteY4" fmla="*/ 373856 h 399823"/>
              <a:gd name="connsiteX5" fmla="*/ 388144 w 705982"/>
              <a:gd name="connsiteY5" fmla="*/ 381000 h 399823"/>
              <a:gd name="connsiteX6" fmla="*/ 240506 w 705982"/>
              <a:gd name="connsiteY6" fmla="*/ 381000 h 399823"/>
              <a:gd name="connsiteX7" fmla="*/ 0 w 705982"/>
              <a:gd name="connsiteY7" fmla="*/ 292894 h 399823"/>
              <a:gd name="connsiteX0" fmla="*/ 0 w 740491"/>
              <a:gd name="connsiteY0" fmla="*/ 292894 h 403089"/>
              <a:gd name="connsiteX1" fmla="*/ 240506 w 740491"/>
              <a:gd name="connsiteY1" fmla="*/ 178595 h 403089"/>
              <a:gd name="connsiteX2" fmla="*/ 695325 w 740491"/>
              <a:gd name="connsiteY2" fmla="*/ 0 h 403089"/>
              <a:gd name="connsiteX3" fmla="*/ 581025 w 740491"/>
              <a:gd name="connsiteY3" fmla="*/ 271463 h 403089"/>
              <a:gd name="connsiteX4" fmla="*/ 740491 w 740491"/>
              <a:gd name="connsiteY4" fmla="*/ 378444 h 403089"/>
              <a:gd name="connsiteX5" fmla="*/ 388144 w 740491"/>
              <a:gd name="connsiteY5" fmla="*/ 381000 h 403089"/>
              <a:gd name="connsiteX6" fmla="*/ 240506 w 740491"/>
              <a:gd name="connsiteY6" fmla="*/ 381000 h 403089"/>
              <a:gd name="connsiteX7" fmla="*/ 0 w 740491"/>
              <a:gd name="connsiteY7" fmla="*/ 292894 h 403089"/>
              <a:gd name="connsiteX0" fmla="*/ 0 w 805179"/>
              <a:gd name="connsiteY0" fmla="*/ 292894 h 427545"/>
              <a:gd name="connsiteX1" fmla="*/ 240506 w 805179"/>
              <a:gd name="connsiteY1" fmla="*/ 178595 h 427545"/>
              <a:gd name="connsiteX2" fmla="*/ 695325 w 805179"/>
              <a:gd name="connsiteY2" fmla="*/ 0 h 427545"/>
              <a:gd name="connsiteX3" fmla="*/ 581025 w 805179"/>
              <a:gd name="connsiteY3" fmla="*/ 271463 h 427545"/>
              <a:gd name="connsiteX4" fmla="*/ 805178 w 805179"/>
              <a:gd name="connsiteY4" fmla="*/ 409203 h 427545"/>
              <a:gd name="connsiteX5" fmla="*/ 388144 w 805179"/>
              <a:gd name="connsiteY5" fmla="*/ 381000 h 427545"/>
              <a:gd name="connsiteX6" fmla="*/ 240506 w 805179"/>
              <a:gd name="connsiteY6" fmla="*/ 381000 h 427545"/>
              <a:gd name="connsiteX7" fmla="*/ 0 w 805179"/>
              <a:gd name="connsiteY7" fmla="*/ 292894 h 427545"/>
              <a:gd name="connsiteX0" fmla="*/ 0 w 805178"/>
              <a:gd name="connsiteY0" fmla="*/ 292894 h 427545"/>
              <a:gd name="connsiteX1" fmla="*/ 240506 w 805178"/>
              <a:gd name="connsiteY1" fmla="*/ 178595 h 427545"/>
              <a:gd name="connsiteX2" fmla="*/ 695325 w 805178"/>
              <a:gd name="connsiteY2" fmla="*/ 0 h 427545"/>
              <a:gd name="connsiteX3" fmla="*/ 614865 w 805178"/>
              <a:gd name="connsiteY3" fmla="*/ 267133 h 427545"/>
              <a:gd name="connsiteX4" fmla="*/ 805178 w 805178"/>
              <a:gd name="connsiteY4" fmla="*/ 409203 h 427545"/>
              <a:gd name="connsiteX5" fmla="*/ 388144 w 805178"/>
              <a:gd name="connsiteY5" fmla="*/ 381000 h 427545"/>
              <a:gd name="connsiteX6" fmla="*/ 240506 w 805178"/>
              <a:gd name="connsiteY6" fmla="*/ 381000 h 427545"/>
              <a:gd name="connsiteX7" fmla="*/ 0 w 805178"/>
              <a:gd name="connsiteY7" fmla="*/ 292894 h 427545"/>
              <a:gd name="connsiteX0" fmla="*/ 0 w 805178"/>
              <a:gd name="connsiteY0" fmla="*/ 248824 h 383475"/>
              <a:gd name="connsiteX1" fmla="*/ 240506 w 805178"/>
              <a:gd name="connsiteY1" fmla="*/ 134525 h 383475"/>
              <a:gd name="connsiteX2" fmla="*/ 616907 w 805178"/>
              <a:gd name="connsiteY2" fmla="*/ 0 h 383475"/>
              <a:gd name="connsiteX3" fmla="*/ 614865 w 805178"/>
              <a:gd name="connsiteY3" fmla="*/ 223063 h 383475"/>
              <a:gd name="connsiteX4" fmla="*/ 805178 w 805178"/>
              <a:gd name="connsiteY4" fmla="*/ 365133 h 383475"/>
              <a:gd name="connsiteX5" fmla="*/ 388144 w 805178"/>
              <a:gd name="connsiteY5" fmla="*/ 336930 h 383475"/>
              <a:gd name="connsiteX6" fmla="*/ 240506 w 805178"/>
              <a:gd name="connsiteY6" fmla="*/ 336930 h 383475"/>
              <a:gd name="connsiteX7" fmla="*/ 0 w 805178"/>
              <a:gd name="connsiteY7" fmla="*/ 248824 h 383475"/>
              <a:gd name="connsiteX0" fmla="*/ 0 w 805178"/>
              <a:gd name="connsiteY0" fmla="*/ 234608 h 369259"/>
              <a:gd name="connsiteX1" fmla="*/ 240506 w 805178"/>
              <a:gd name="connsiteY1" fmla="*/ 120309 h 369259"/>
              <a:gd name="connsiteX2" fmla="*/ 586335 w 805178"/>
              <a:gd name="connsiteY2" fmla="*/ 1 h 369259"/>
              <a:gd name="connsiteX3" fmla="*/ 614865 w 805178"/>
              <a:gd name="connsiteY3" fmla="*/ 208847 h 369259"/>
              <a:gd name="connsiteX4" fmla="*/ 805178 w 805178"/>
              <a:gd name="connsiteY4" fmla="*/ 350917 h 369259"/>
              <a:gd name="connsiteX5" fmla="*/ 388144 w 805178"/>
              <a:gd name="connsiteY5" fmla="*/ 322714 h 369259"/>
              <a:gd name="connsiteX6" fmla="*/ 240506 w 805178"/>
              <a:gd name="connsiteY6" fmla="*/ 322714 h 369259"/>
              <a:gd name="connsiteX7" fmla="*/ 0 w 805178"/>
              <a:gd name="connsiteY7" fmla="*/ 234608 h 369259"/>
              <a:gd name="connsiteX0" fmla="*/ 0 w 805178"/>
              <a:gd name="connsiteY0" fmla="*/ 198161 h 332812"/>
              <a:gd name="connsiteX1" fmla="*/ 240506 w 805178"/>
              <a:gd name="connsiteY1" fmla="*/ 83862 h 332812"/>
              <a:gd name="connsiteX2" fmla="*/ 540669 w 805178"/>
              <a:gd name="connsiteY2" fmla="*/ 0 h 332812"/>
              <a:gd name="connsiteX3" fmla="*/ 614865 w 805178"/>
              <a:gd name="connsiteY3" fmla="*/ 172400 h 332812"/>
              <a:gd name="connsiteX4" fmla="*/ 805178 w 805178"/>
              <a:gd name="connsiteY4" fmla="*/ 314470 h 332812"/>
              <a:gd name="connsiteX5" fmla="*/ 388144 w 805178"/>
              <a:gd name="connsiteY5" fmla="*/ 286267 h 332812"/>
              <a:gd name="connsiteX6" fmla="*/ 240506 w 805178"/>
              <a:gd name="connsiteY6" fmla="*/ 286267 h 332812"/>
              <a:gd name="connsiteX7" fmla="*/ 0 w 805178"/>
              <a:gd name="connsiteY7" fmla="*/ 198161 h 332812"/>
              <a:gd name="connsiteX0" fmla="*/ 0 w 805178"/>
              <a:gd name="connsiteY0" fmla="*/ 184655 h 319306"/>
              <a:gd name="connsiteX1" fmla="*/ 240506 w 805178"/>
              <a:gd name="connsiteY1" fmla="*/ 70356 h 319306"/>
              <a:gd name="connsiteX2" fmla="*/ 503450 w 805178"/>
              <a:gd name="connsiteY2" fmla="*/ 0 h 319306"/>
              <a:gd name="connsiteX3" fmla="*/ 614865 w 805178"/>
              <a:gd name="connsiteY3" fmla="*/ 158894 h 319306"/>
              <a:gd name="connsiteX4" fmla="*/ 805178 w 805178"/>
              <a:gd name="connsiteY4" fmla="*/ 300964 h 319306"/>
              <a:gd name="connsiteX5" fmla="*/ 388144 w 805178"/>
              <a:gd name="connsiteY5" fmla="*/ 272761 h 319306"/>
              <a:gd name="connsiteX6" fmla="*/ 240506 w 805178"/>
              <a:gd name="connsiteY6" fmla="*/ 272761 h 319306"/>
              <a:gd name="connsiteX7" fmla="*/ 0 w 805178"/>
              <a:gd name="connsiteY7" fmla="*/ 184655 h 319306"/>
              <a:gd name="connsiteX0" fmla="*/ 0 w 805178"/>
              <a:gd name="connsiteY0" fmla="*/ 196532 h 331183"/>
              <a:gd name="connsiteX1" fmla="*/ 240506 w 805178"/>
              <a:gd name="connsiteY1" fmla="*/ 82233 h 331183"/>
              <a:gd name="connsiteX2" fmla="*/ 503450 w 805178"/>
              <a:gd name="connsiteY2" fmla="*/ 11877 h 331183"/>
              <a:gd name="connsiteX3" fmla="*/ 614865 w 805178"/>
              <a:gd name="connsiteY3" fmla="*/ 170771 h 331183"/>
              <a:gd name="connsiteX4" fmla="*/ 805178 w 805178"/>
              <a:gd name="connsiteY4" fmla="*/ 312841 h 331183"/>
              <a:gd name="connsiteX5" fmla="*/ 388144 w 805178"/>
              <a:gd name="connsiteY5" fmla="*/ 284638 h 331183"/>
              <a:gd name="connsiteX6" fmla="*/ 240506 w 805178"/>
              <a:gd name="connsiteY6" fmla="*/ 284638 h 331183"/>
              <a:gd name="connsiteX7" fmla="*/ 0 w 805178"/>
              <a:gd name="connsiteY7" fmla="*/ 196532 h 331183"/>
              <a:gd name="connsiteX0" fmla="*/ 0 w 805178"/>
              <a:gd name="connsiteY0" fmla="*/ 215576 h 350227"/>
              <a:gd name="connsiteX1" fmla="*/ 240506 w 805178"/>
              <a:gd name="connsiteY1" fmla="*/ 101277 h 350227"/>
              <a:gd name="connsiteX2" fmla="*/ 538491 w 805178"/>
              <a:gd name="connsiteY2" fmla="*/ 10823 h 350227"/>
              <a:gd name="connsiteX3" fmla="*/ 614865 w 805178"/>
              <a:gd name="connsiteY3" fmla="*/ 189815 h 350227"/>
              <a:gd name="connsiteX4" fmla="*/ 805178 w 805178"/>
              <a:gd name="connsiteY4" fmla="*/ 331885 h 350227"/>
              <a:gd name="connsiteX5" fmla="*/ 388144 w 805178"/>
              <a:gd name="connsiteY5" fmla="*/ 303682 h 350227"/>
              <a:gd name="connsiteX6" fmla="*/ 240506 w 805178"/>
              <a:gd name="connsiteY6" fmla="*/ 303682 h 350227"/>
              <a:gd name="connsiteX7" fmla="*/ 0 w 805178"/>
              <a:gd name="connsiteY7" fmla="*/ 215576 h 350227"/>
              <a:gd name="connsiteX0" fmla="*/ 0 w 805178"/>
              <a:gd name="connsiteY0" fmla="*/ 215213 h 349864"/>
              <a:gd name="connsiteX1" fmla="*/ 240506 w 805178"/>
              <a:gd name="connsiteY1" fmla="*/ 100914 h 349864"/>
              <a:gd name="connsiteX2" fmla="*/ 538491 w 805178"/>
              <a:gd name="connsiteY2" fmla="*/ 10460 h 349864"/>
              <a:gd name="connsiteX3" fmla="*/ 614865 w 805178"/>
              <a:gd name="connsiteY3" fmla="*/ 189452 h 349864"/>
              <a:gd name="connsiteX4" fmla="*/ 805178 w 805178"/>
              <a:gd name="connsiteY4" fmla="*/ 331522 h 349864"/>
              <a:gd name="connsiteX5" fmla="*/ 388144 w 805178"/>
              <a:gd name="connsiteY5" fmla="*/ 303319 h 349864"/>
              <a:gd name="connsiteX6" fmla="*/ 240506 w 805178"/>
              <a:gd name="connsiteY6" fmla="*/ 303319 h 349864"/>
              <a:gd name="connsiteX7" fmla="*/ 0 w 805178"/>
              <a:gd name="connsiteY7" fmla="*/ 215213 h 349864"/>
              <a:gd name="connsiteX0" fmla="*/ 0 w 805178"/>
              <a:gd name="connsiteY0" fmla="*/ 215690 h 350341"/>
              <a:gd name="connsiteX1" fmla="*/ 240506 w 805178"/>
              <a:gd name="connsiteY1" fmla="*/ 101391 h 350341"/>
              <a:gd name="connsiteX2" fmla="*/ 538491 w 805178"/>
              <a:gd name="connsiteY2" fmla="*/ 10937 h 350341"/>
              <a:gd name="connsiteX3" fmla="*/ 614865 w 805178"/>
              <a:gd name="connsiteY3" fmla="*/ 189929 h 350341"/>
              <a:gd name="connsiteX4" fmla="*/ 805178 w 805178"/>
              <a:gd name="connsiteY4" fmla="*/ 331999 h 350341"/>
              <a:gd name="connsiteX5" fmla="*/ 388144 w 805178"/>
              <a:gd name="connsiteY5" fmla="*/ 303796 h 350341"/>
              <a:gd name="connsiteX6" fmla="*/ 240506 w 805178"/>
              <a:gd name="connsiteY6" fmla="*/ 303796 h 350341"/>
              <a:gd name="connsiteX7" fmla="*/ 0 w 805178"/>
              <a:gd name="connsiteY7" fmla="*/ 215690 h 350341"/>
              <a:gd name="connsiteX0" fmla="*/ 0 w 805178"/>
              <a:gd name="connsiteY0" fmla="*/ 239844 h 374495"/>
              <a:gd name="connsiteX1" fmla="*/ 240506 w 805178"/>
              <a:gd name="connsiteY1" fmla="*/ 125545 h 374495"/>
              <a:gd name="connsiteX2" fmla="*/ 584648 w 805178"/>
              <a:gd name="connsiteY2" fmla="*/ 9825 h 374495"/>
              <a:gd name="connsiteX3" fmla="*/ 614865 w 805178"/>
              <a:gd name="connsiteY3" fmla="*/ 214083 h 374495"/>
              <a:gd name="connsiteX4" fmla="*/ 805178 w 805178"/>
              <a:gd name="connsiteY4" fmla="*/ 356153 h 374495"/>
              <a:gd name="connsiteX5" fmla="*/ 388144 w 805178"/>
              <a:gd name="connsiteY5" fmla="*/ 327950 h 374495"/>
              <a:gd name="connsiteX6" fmla="*/ 240506 w 805178"/>
              <a:gd name="connsiteY6" fmla="*/ 327950 h 374495"/>
              <a:gd name="connsiteX7" fmla="*/ 0 w 805178"/>
              <a:gd name="connsiteY7" fmla="*/ 239844 h 374495"/>
              <a:gd name="connsiteX0" fmla="*/ 0 w 861634"/>
              <a:gd name="connsiteY0" fmla="*/ 224273 h 374496"/>
              <a:gd name="connsiteX1" fmla="*/ 296962 w 861634"/>
              <a:gd name="connsiteY1" fmla="*/ 125546 h 374496"/>
              <a:gd name="connsiteX2" fmla="*/ 641104 w 861634"/>
              <a:gd name="connsiteY2" fmla="*/ 9826 h 374496"/>
              <a:gd name="connsiteX3" fmla="*/ 671321 w 861634"/>
              <a:gd name="connsiteY3" fmla="*/ 214084 h 374496"/>
              <a:gd name="connsiteX4" fmla="*/ 861634 w 861634"/>
              <a:gd name="connsiteY4" fmla="*/ 356154 h 374496"/>
              <a:gd name="connsiteX5" fmla="*/ 444600 w 861634"/>
              <a:gd name="connsiteY5" fmla="*/ 327951 h 374496"/>
              <a:gd name="connsiteX6" fmla="*/ 296962 w 861634"/>
              <a:gd name="connsiteY6" fmla="*/ 327951 h 374496"/>
              <a:gd name="connsiteX7" fmla="*/ 0 w 861634"/>
              <a:gd name="connsiteY7" fmla="*/ 224273 h 374496"/>
              <a:gd name="connsiteX0" fmla="*/ 0 w 861634"/>
              <a:gd name="connsiteY0" fmla="*/ 224273 h 379475"/>
              <a:gd name="connsiteX1" fmla="*/ 296962 w 861634"/>
              <a:gd name="connsiteY1" fmla="*/ 125546 h 379475"/>
              <a:gd name="connsiteX2" fmla="*/ 641104 w 861634"/>
              <a:gd name="connsiteY2" fmla="*/ 9826 h 379475"/>
              <a:gd name="connsiteX3" fmla="*/ 671321 w 861634"/>
              <a:gd name="connsiteY3" fmla="*/ 214084 h 379475"/>
              <a:gd name="connsiteX4" fmla="*/ 861634 w 861634"/>
              <a:gd name="connsiteY4" fmla="*/ 356154 h 379475"/>
              <a:gd name="connsiteX5" fmla="*/ 446672 w 861634"/>
              <a:gd name="connsiteY5" fmla="*/ 353605 h 379475"/>
              <a:gd name="connsiteX6" fmla="*/ 296962 w 861634"/>
              <a:gd name="connsiteY6" fmla="*/ 327951 h 379475"/>
              <a:gd name="connsiteX7" fmla="*/ 0 w 861634"/>
              <a:gd name="connsiteY7" fmla="*/ 224273 h 379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1634" h="379475">
                <a:moveTo>
                  <a:pt x="0" y="224273"/>
                </a:moveTo>
                <a:cubicBezTo>
                  <a:pt x="0" y="190539"/>
                  <a:pt x="240660" y="137453"/>
                  <a:pt x="296962" y="125546"/>
                </a:cubicBezTo>
                <a:cubicBezTo>
                  <a:pt x="314424" y="108877"/>
                  <a:pt x="549823" y="47926"/>
                  <a:pt x="641104" y="9826"/>
                </a:cubicBezTo>
                <a:cubicBezTo>
                  <a:pt x="759653" y="-46846"/>
                  <a:pt x="603149" y="157644"/>
                  <a:pt x="671321" y="214084"/>
                </a:cubicBezTo>
                <a:lnTo>
                  <a:pt x="861634" y="356154"/>
                </a:lnTo>
                <a:cubicBezTo>
                  <a:pt x="861634" y="410074"/>
                  <a:pt x="500592" y="353605"/>
                  <a:pt x="446672" y="353605"/>
                </a:cubicBezTo>
                <a:lnTo>
                  <a:pt x="296962" y="327951"/>
                </a:lnTo>
                <a:cubicBezTo>
                  <a:pt x="243042" y="327951"/>
                  <a:pt x="0" y="258007"/>
                  <a:pt x="0" y="224273"/>
                </a:cubicBezTo>
                <a:close/>
              </a:path>
            </a:pathLst>
          </a:custGeom>
          <a:solidFill>
            <a:srgbClr val="AB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4">
            <a:extLst>
              <a:ext uri="{FF2B5EF4-FFF2-40B4-BE49-F238E27FC236}">
                <a16:creationId xmlns:a16="http://schemas.microsoft.com/office/drawing/2014/main" id="{29EA2265-28D8-4F22-B571-F87AE3DC55E0}"/>
              </a:ext>
            </a:extLst>
          </p:cNvPr>
          <p:cNvSpPr/>
          <p:nvPr/>
        </p:nvSpPr>
        <p:spPr>
          <a:xfrm rot="20765969">
            <a:off x="4105364" y="1329089"/>
            <a:ext cx="997367" cy="450454"/>
          </a:xfrm>
          <a:custGeom>
            <a:avLst/>
            <a:gdLst>
              <a:gd name="connsiteX0" fmla="*/ 0 w 342900"/>
              <a:gd name="connsiteY0" fmla="*/ 97631 h 195262"/>
              <a:gd name="connsiteX1" fmla="*/ 97631 w 342900"/>
              <a:gd name="connsiteY1" fmla="*/ 0 h 195262"/>
              <a:gd name="connsiteX2" fmla="*/ 245269 w 342900"/>
              <a:gd name="connsiteY2" fmla="*/ 0 h 195262"/>
              <a:gd name="connsiteX3" fmla="*/ 342900 w 342900"/>
              <a:gd name="connsiteY3" fmla="*/ 97631 h 195262"/>
              <a:gd name="connsiteX4" fmla="*/ 342900 w 342900"/>
              <a:gd name="connsiteY4" fmla="*/ 97631 h 195262"/>
              <a:gd name="connsiteX5" fmla="*/ 245269 w 342900"/>
              <a:gd name="connsiteY5" fmla="*/ 195262 h 195262"/>
              <a:gd name="connsiteX6" fmla="*/ 97631 w 342900"/>
              <a:gd name="connsiteY6" fmla="*/ 195262 h 195262"/>
              <a:gd name="connsiteX7" fmla="*/ 0 w 342900"/>
              <a:gd name="connsiteY7" fmla="*/ 97631 h 195262"/>
              <a:gd name="connsiteX0" fmla="*/ 0 w 485775"/>
              <a:gd name="connsiteY0" fmla="*/ 107156 h 195262"/>
              <a:gd name="connsiteX1" fmla="*/ 240506 w 485775"/>
              <a:gd name="connsiteY1" fmla="*/ 0 h 195262"/>
              <a:gd name="connsiteX2" fmla="*/ 388144 w 485775"/>
              <a:gd name="connsiteY2" fmla="*/ 0 h 195262"/>
              <a:gd name="connsiteX3" fmla="*/ 485775 w 485775"/>
              <a:gd name="connsiteY3" fmla="*/ 97631 h 195262"/>
              <a:gd name="connsiteX4" fmla="*/ 485775 w 485775"/>
              <a:gd name="connsiteY4" fmla="*/ 97631 h 195262"/>
              <a:gd name="connsiteX5" fmla="*/ 388144 w 485775"/>
              <a:gd name="connsiteY5" fmla="*/ 195262 h 195262"/>
              <a:gd name="connsiteX6" fmla="*/ 240506 w 485775"/>
              <a:gd name="connsiteY6" fmla="*/ 195262 h 195262"/>
              <a:gd name="connsiteX7" fmla="*/ 0 w 485775"/>
              <a:gd name="connsiteY7" fmla="*/ 107156 h 195262"/>
              <a:gd name="connsiteX0" fmla="*/ 0 w 532636"/>
              <a:gd name="connsiteY0" fmla="*/ 228600 h 316706"/>
              <a:gd name="connsiteX1" fmla="*/ 240506 w 532636"/>
              <a:gd name="connsiteY1" fmla="*/ 121444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702600"/>
              <a:gd name="connsiteY0" fmla="*/ 292894 h 381000"/>
              <a:gd name="connsiteX1" fmla="*/ 240506 w 702600"/>
              <a:gd name="connsiteY1" fmla="*/ 178595 h 381000"/>
              <a:gd name="connsiteX2" fmla="*/ 695325 w 702600"/>
              <a:gd name="connsiteY2" fmla="*/ 0 h 381000"/>
              <a:gd name="connsiteX3" fmla="*/ 485775 w 702600"/>
              <a:gd name="connsiteY3" fmla="*/ 283369 h 381000"/>
              <a:gd name="connsiteX4" fmla="*/ 485775 w 702600"/>
              <a:gd name="connsiteY4" fmla="*/ 283369 h 381000"/>
              <a:gd name="connsiteX5" fmla="*/ 388144 w 702600"/>
              <a:gd name="connsiteY5" fmla="*/ 381000 h 381000"/>
              <a:gd name="connsiteX6" fmla="*/ 240506 w 702600"/>
              <a:gd name="connsiteY6" fmla="*/ 381000 h 381000"/>
              <a:gd name="connsiteX7" fmla="*/ 0 w 702600"/>
              <a:gd name="connsiteY7" fmla="*/ 292894 h 381000"/>
              <a:gd name="connsiteX0" fmla="*/ 0 w 702600"/>
              <a:gd name="connsiteY0" fmla="*/ 292894 h 399823"/>
              <a:gd name="connsiteX1" fmla="*/ 240506 w 702600"/>
              <a:gd name="connsiteY1" fmla="*/ 178595 h 399823"/>
              <a:gd name="connsiteX2" fmla="*/ 695325 w 702600"/>
              <a:gd name="connsiteY2" fmla="*/ 0 h 399823"/>
              <a:gd name="connsiteX3" fmla="*/ 485775 w 702600"/>
              <a:gd name="connsiteY3" fmla="*/ 283369 h 399823"/>
              <a:gd name="connsiteX4" fmla="*/ 578643 w 702600"/>
              <a:gd name="connsiteY4" fmla="*/ 373856 h 399823"/>
              <a:gd name="connsiteX5" fmla="*/ 388144 w 702600"/>
              <a:gd name="connsiteY5" fmla="*/ 381000 h 399823"/>
              <a:gd name="connsiteX6" fmla="*/ 240506 w 702600"/>
              <a:gd name="connsiteY6" fmla="*/ 381000 h 399823"/>
              <a:gd name="connsiteX7" fmla="*/ 0 w 702600"/>
              <a:gd name="connsiteY7" fmla="*/ 292894 h 399823"/>
              <a:gd name="connsiteX0" fmla="*/ 0 w 705982"/>
              <a:gd name="connsiteY0" fmla="*/ 292894 h 399823"/>
              <a:gd name="connsiteX1" fmla="*/ 240506 w 705982"/>
              <a:gd name="connsiteY1" fmla="*/ 178595 h 399823"/>
              <a:gd name="connsiteX2" fmla="*/ 695325 w 705982"/>
              <a:gd name="connsiteY2" fmla="*/ 0 h 399823"/>
              <a:gd name="connsiteX3" fmla="*/ 581025 w 705982"/>
              <a:gd name="connsiteY3" fmla="*/ 271463 h 399823"/>
              <a:gd name="connsiteX4" fmla="*/ 578643 w 705982"/>
              <a:gd name="connsiteY4" fmla="*/ 373856 h 399823"/>
              <a:gd name="connsiteX5" fmla="*/ 388144 w 705982"/>
              <a:gd name="connsiteY5" fmla="*/ 381000 h 399823"/>
              <a:gd name="connsiteX6" fmla="*/ 240506 w 705982"/>
              <a:gd name="connsiteY6" fmla="*/ 381000 h 399823"/>
              <a:gd name="connsiteX7" fmla="*/ 0 w 705982"/>
              <a:gd name="connsiteY7" fmla="*/ 292894 h 399823"/>
              <a:gd name="connsiteX0" fmla="*/ 0 w 705982"/>
              <a:gd name="connsiteY0" fmla="*/ 292894 h 410386"/>
              <a:gd name="connsiteX1" fmla="*/ 240506 w 705982"/>
              <a:gd name="connsiteY1" fmla="*/ 178595 h 410386"/>
              <a:gd name="connsiteX2" fmla="*/ 695325 w 705982"/>
              <a:gd name="connsiteY2" fmla="*/ 0 h 410386"/>
              <a:gd name="connsiteX3" fmla="*/ 581025 w 705982"/>
              <a:gd name="connsiteY3" fmla="*/ 271463 h 410386"/>
              <a:gd name="connsiteX4" fmla="*/ 595312 w 705982"/>
              <a:gd name="connsiteY4" fmla="*/ 388144 h 410386"/>
              <a:gd name="connsiteX5" fmla="*/ 388144 w 705982"/>
              <a:gd name="connsiteY5" fmla="*/ 381000 h 410386"/>
              <a:gd name="connsiteX6" fmla="*/ 240506 w 705982"/>
              <a:gd name="connsiteY6" fmla="*/ 381000 h 410386"/>
              <a:gd name="connsiteX7" fmla="*/ 0 w 705982"/>
              <a:gd name="connsiteY7" fmla="*/ 292894 h 410386"/>
              <a:gd name="connsiteX0" fmla="*/ 0 w 705982"/>
              <a:gd name="connsiteY0" fmla="*/ 292894 h 398852"/>
              <a:gd name="connsiteX1" fmla="*/ 240506 w 705982"/>
              <a:gd name="connsiteY1" fmla="*/ 178595 h 398852"/>
              <a:gd name="connsiteX2" fmla="*/ 695325 w 705982"/>
              <a:gd name="connsiteY2" fmla="*/ 0 h 398852"/>
              <a:gd name="connsiteX3" fmla="*/ 581025 w 705982"/>
              <a:gd name="connsiteY3" fmla="*/ 271463 h 398852"/>
              <a:gd name="connsiteX4" fmla="*/ 595312 w 705982"/>
              <a:gd name="connsiteY4" fmla="*/ 388144 h 398852"/>
              <a:gd name="connsiteX5" fmla="*/ 388144 w 705982"/>
              <a:gd name="connsiteY5" fmla="*/ 381000 h 398852"/>
              <a:gd name="connsiteX6" fmla="*/ 240506 w 705982"/>
              <a:gd name="connsiteY6" fmla="*/ 381000 h 398852"/>
              <a:gd name="connsiteX7" fmla="*/ 0 w 705982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66713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59569 h 398852"/>
              <a:gd name="connsiteX7" fmla="*/ 0 w 706780"/>
              <a:gd name="connsiteY7" fmla="*/ 292894 h 398852"/>
              <a:gd name="connsiteX0" fmla="*/ 0 w 725830"/>
              <a:gd name="connsiteY0" fmla="*/ 302419 h 398852"/>
              <a:gd name="connsiteX1" fmla="*/ 259556 w 725830"/>
              <a:gd name="connsiteY1" fmla="*/ 178595 h 398852"/>
              <a:gd name="connsiteX2" fmla="*/ 714375 w 725830"/>
              <a:gd name="connsiteY2" fmla="*/ 0 h 398852"/>
              <a:gd name="connsiteX3" fmla="*/ 614362 w 725830"/>
              <a:gd name="connsiteY3" fmla="*/ 271463 h 398852"/>
              <a:gd name="connsiteX4" fmla="*/ 614362 w 725830"/>
              <a:gd name="connsiteY4" fmla="*/ 388144 h 398852"/>
              <a:gd name="connsiteX5" fmla="*/ 407194 w 725830"/>
              <a:gd name="connsiteY5" fmla="*/ 381000 h 398852"/>
              <a:gd name="connsiteX6" fmla="*/ 259556 w 725830"/>
              <a:gd name="connsiteY6" fmla="*/ 359569 h 398852"/>
              <a:gd name="connsiteX7" fmla="*/ 0 w 725830"/>
              <a:gd name="connsiteY7" fmla="*/ 302419 h 398852"/>
              <a:gd name="connsiteX0" fmla="*/ 0 w 917151"/>
              <a:gd name="connsiteY0" fmla="*/ 480754 h 484729"/>
              <a:gd name="connsiteX1" fmla="*/ 450877 w 917151"/>
              <a:gd name="connsiteY1" fmla="*/ 178595 h 484729"/>
              <a:gd name="connsiteX2" fmla="*/ 905696 w 917151"/>
              <a:gd name="connsiteY2" fmla="*/ 0 h 484729"/>
              <a:gd name="connsiteX3" fmla="*/ 805683 w 917151"/>
              <a:gd name="connsiteY3" fmla="*/ 271463 h 484729"/>
              <a:gd name="connsiteX4" fmla="*/ 805683 w 917151"/>
              <a:gd name="connsiteY4" fmla="*/ 388144 h 484729"/>
              <a:gd name="connsiteX5" fmla="*/ 598515 w 917151"/>
              <a:gd name="connsiteY5" fmla="*/ 381000 h 484729"/>
              <a:gd name="connsiteX6" fmla="*/ 450877 w 917151"/>
              <a:gd name="connsiteY6" fmla="*/ 359569 h 484729"/>
              <a:gd name="connsiteX7" fmla="*/ 0 w 917151"/>
              <a:gd name="connsiteY7" fmla="*/ 480754 h 484729"/>
              <a:gd name="connsiteX0" fmla="*/ 1 w 917152"/>
              <a:gd name="connsiteY0" fmla="*/ 480754 h 489880"/>
              <a:gd name="connsiteX1" fmla="*/ 450878 w 917152"/>
              <a:gd name="connsiteY1" fmla="*/ 178595 h 489880"/>
              <a:gd name="connsiteX2" fmla="*/ 905697 w 917152"/>
              <a:gd name="connsiteY2" fmla="*/ 0 h 489880"/>
              <a:gd name="connsiteX3" fmla="*/ 805684 w 917152"/>
              <a:gd name="connsiteY3" fmla="*/ 271463 h 489880"/>
              <a:gd name="connsiteX4" fmla="*/ 805684 w 917152"/>
              <a:gd name="connsiteY4" fmla="*/ 388144 h 489880"/>
              <a:gd name="connsiteX5" fmla="*/ 598516 w 917152"/>
              <a:gd name="connsiteY5" fmla="*/ 381000 h 489880"/>
              <a:gd name="connsiteX6" fmla="*/ 446395 w 917152"/>
              <a:gd name="connsiteY6" fmla="*/ 417333 h 489880"/>
              <a:gd name="connsiteX7" fmla="*/ 1 w 917152"/>
              <a:gd name="connsiteY7" fmla="*/ 480754 h 489880"/>
              <a:gd name="connsiteX0" fmla="*/ 1 w 917152"/>
              <a:gd name="connsiteY0" fmla="*/ 480754 h 489880"/>
              <a:gd name="connsiteX1" fmla="*/ 450878 w 917152"/>
              <a:gd name="connsiteY1" fmla="*/ 178595 h 489880"/>
              <a:gd name="connsiteX2" fmla="*/ 905697 w 917152"/>
              <a:gd name="connsiteY2" fmla="*/ 0 h 489880"/>
              <a:gd name="connsiteX3" fmla="*/ 805684 w 917152"/>
              <a:gd name="connsiteY3" fmla="*/ 271463 h 489880"/>
              <a:gd name="connsiteX4" fmla="*/ 805684 w 917152"/>
              <a:gd name="connsiteY4" fmla="*/ 388144 h 489880"/>
              <a:gd name="connsiteX5" fmla="*/ 601446 w 917152"/>
              <a:gd name="connsiteY5" fmla="*/ 398896 h 489880"/>
              <a:gd name="connsiteX6" fmla="*/ 446395 w 917152"/>
              <a:gd name="connsiteY6" fmla="*/ 417333 h 489880"/>
              <a:gd name="connsiteX7" fmla="*/ 1 w 917152"/>
              <a:gd name="connsiteY7" fmla="*/ 480754 h 489880"/>
              <a:gd name="connsiteX0" fmla="*/ 1 w 918553"/>
              <a:gd name="connsiteY0" fmla="*/ 480754 h 489880"/>
              <a:gd name="connsiteX1" fmla="*/ 450878 w 918553"/>
              <a:gd name="connsiteY1" fmla="*/ 178595 h 489880"/>
              <a:gd name="connsiteX2" fmla="*/ 905697 w 918553"/>
              <a:gd name="connsiteY2" fmla="*/ 0 h 489880"/>
              <a:gd name="connsiteX3" fmla="*/ 826487 w 918553"/>
              <a:gd name="connsiteY3" fmla="*/ 276612 h 489880"/>
              <a:gd name="connsiteX4" fmla="*/ 805684 w 918553"/>
              <a:gd name="connsiteY4" fmla="*/ 388144 h 489880"/>
              <a:gd name="connsiteX5" fmla="*/ 601446 w 918553"/>
              <a:gd name="connsiteY5" fmla="*/ 398896 h 489880"/>
              <a:gd name="connsiteX6" fmla="*/ 446395 w 918553"/>
              <a:gd name="connsiteY6" fmla="*/ 417333 h 489880"/>
              <a:gd name="connsiteX7" fmla="*/ 1 w 918553"/>
              <a:gd name="connsiteY7" fmla="*/ 480754 h 489880"/>
              <a:gd name="connsiteX0" fmla="*/ 1 w 918553"/>
              <a:gd name="connsiteY0" fmla="*/ 480754 h 489880"/>
              <a:gd name="connsiteX1" fmla="*/ 450878 w 918553"/>
              <a:gd name="connsiteY1" fmla="*/ 178595 h 489880"/>
              <a:gd name="connsiteX2" fmla="*/ 905697 w 918553"/>
              <a:gd name="connsiteY2" fmla="*/ 0 h 489880"/>
              <a:gd name="connsiteX3" fmla="*/ 826487 w 918553"/>
              <a:gd name="connsiteY3" fmla="*/ 276612 h 489880"/>
              <a:gd name="connsiteX4" fmla="*/ 833399 w 918553"/>
              <a:gd name="connsiteY4" fmla="*/ 385190 h 489880"/>
              <a:gd name="connsiteX5" fmla="*/ 601446 w 918553"/>
              <a:gd name="connsiteY5" fmla="*/ 398896 h 489880"/>
              <a:gd name="connsiteX6" fmla="*/ 446395 w 918553"/>
              <a:gd name="connsiteY6" fmla="*/ 417333 h 489880"/>
              <a:gd name="connsiteX7" fmla="*/ 1 w 918553"/>
              <a:gd name="connsiteY7" fmla="*/ 480754 h 489880"/>
              <a:gd name="connsiteX0" fmla="*/ 1 w 994804"/>
              <a:gd name="connsiteY0" fmla="*/ 438785 h 447911"/>
              <a:gd name="connsiteX1" fmla="*/ 450878 w 994804"/>
              <a:gd name="connsiteY1" fmla="*/ 136626 h 447911"/>
              <a:gd name="connsiteX2" fmla="*/ 986076 w 994804"/>
              <a:gd name="connsiteY2" fmla="*/ 0 h 447911"/>
              <a:gd name="connsiteX3" fmla="*/ 826487 w 994804"/>
              <a:gd name="connsiteY3" fmla="*/ 234643 h 447911"/>
              <a:gd name="connsiteX4" fmla="*/ 833399 w 994804"/>
              <a:gd name="connsiteY4" fmla="*/ 343221 h 447911"/>
              <a:gd name="connsiteX5" fmla="*/ 601446 w 994804"/>
              <a:gd name="connsiteY5" fmla="*/ 356927 h 447911"/>
              <a:gd name="connsiteX6" fmla="*/ 446395 w 994804"/>
              <a:gd name="connsiteY6" fmla="*/ 375364 h 447911"/>
              <a:gd name="connsiteX7" fmla="*/ 1 w 994804"/>
              <a:gd name="connsiteY7" fmla="*/ 438785 h 447911"/>
              <a:gd name="connsiteX0" fmla="*/ 1 w 986657"/>
              <a:gd name="connsiteY0" fmla="*/ 438785 h 447911"/>
              <a:gd name="connsiteX1" fmla="*/ 450878 w 986657"/>
              <a:gd name="connsiteY1" fmla="*/ 136626 h 447911"/>
              <a:gd name="connsiteX2" fmla="*/ 986076 w 986657"/>
              <a:gd name="connsiteY2" fmla="*/ 0 h 447911"/>
              <a:gd name="connsiteX3" fmla="*/ 826487 w 986657"/>
              <a:gd name="connsiteY3" fmla="*/ 234643 h 447911"/>
              <a:gd name="connsiteX4" fmla="*/ 833399 w 986657"/>
              <a:gd name="connsiteY4" fmla="*/ 343221 h 447911"/>
              <a:gd name="connsiteX5" fmla="*/ 601446 w 986657"/>
              <a:gd name="connsiteY5" fmla="*/ 356927 h 447911"/>
              <a:gd name="connsiteX6" fmla="*/ 446395 w 986657"/>
              <a:gd name="connsiteY6" fmla="*/ 375364 h 447911"/>
              <a:gd name="connsiteX7" fmla="*/ 1 w 986657"/>
              <a:gd name="connsiteY7" fmla="*/ 438785 h 447911"/>
              <a:gd name="connsiteX0" fmla="*/ 3916 w 990572"/>
              <a:gd name="connsiteY0" fmla="*/ 438785 h 442635"/>
              <a:gd name="connsiteX1" fmla="*/ 244674 w 990572"/>
              <a:gd name="connsiteY1" fmla="*/ 238297 h 442635"/>
              <a:gd name="connsiteX2" fmla="*/ 454793 w 990572"/>
              <a:gd name="connsiteY2" fmla="*/ 136626 h 442635"/>
              <a:gd name="connsiteX3" fmla="*/ 989991 w 990572"/>
              <a:gd name="connsiteY3" fmla="*/ 0 h 442635"/>
              <a:gd name="connsiteX4" fmla="*/ 830402 w 990572"/>
              <a:gd name="connsiteY4" fmla="*/ 234643 h 442635"/>
              <a:gd name="connsiteX5" fmla="*/ 837314 w 990572"/>
              <a:gd name="connsiteY5" fmla="*/ 343221 h 442635"/>
              <a:gd name="connsiteX6" fmla="*/ 605361 w 990572"/>
              <a:gd name="connsiteY6" fmla="*/ 356927 h 442635"/>
              <a:gd name="connsiteX7" fmla="*/ 450310 w 990572"/>
              <a:gd name="connsiteY7" fmla="*/ 375364 h 442635"/>
              <a:gd name="connsiteX8" fmla="*/ 3916 w 990572"/>
              <a:gd name="connsiteY8" fmla="*/ 438785 h 442635"/>
              <a:gd name="connsiteX0" fmla="*/ 4127 w 979202"/>
              <a:gd name="connsiteY0" fmla="*/ 451464 h 454888"/>
              <a:gd name="connsiteX1" fmla="*/ 233304 w 979202"/>
              <a:gd name="connsiteY1" fmla="*/ 238297 h 454888"/>
              <a:gd name="connsiteX2" fmla="*/ 443423 w 979202"/>
              <a:gd name="connsiteY2" fmla="*/ 136626 h 454888"/>
              <a:gd name="connsiteX3" fmla="*/ 978621 w 979202"/>
              <a:gd name="connsiteY3" fmla="*/ 0 h 454888"/>
              <a:gd name="connsiteX4" fmla="*/ 819032 w 979202"/>
              <a:gd name="connsiteY4" fmla="*/ 234643 h 454888"/>
              <a:gd name="connsiteX5" fmla="*/ 825944 w 979202"/>
              <a:gd name="connsiteY5" fmla="*/ 343221 h 454888"/>
              <a:gd name="connsiteX6" fmla="*/ 593991 w 979202"/>
              <a:gd name="connsiteY6" fmla="*/ 356927 h 454888"/>
              <a:gd name="connsiteX7" fmla="*/ 438940 w 979202"/>
              <a:gd name="connsiteY7" fmla="*/ 375364 h 454888"/>
              <a:gd name="connsiteX8" fmla="*/ 4127 w 979202"/>
              <a:gd name="connsiteY8" fmla="*/ 451464 h 454888"/>
              <a:gd name="connsiteX0" fmla="*/ 3800 w 997367"/>
              <a:gd name="connsiteY0" fmla="*/ 446888 h 450454"/>
              <a:gd name="connsiteX1" fmla="*/ 251469 w 997367"/>
              <a:gd name="connsiteY1" fmla="*/ 238297 h 450454"/>
              <a:gd name="connsiteX2" fmla="*/ 461588 w 997367"/>
              <a:gd name="connsiteY2" fmla="*/ 136626 h 450454"/>
              <a:gd name="connsiteX3" fmla="*/ 996786 w 997367"/>
              <a:gd name="connsiteY3" fmla="*/ 0 h 450454"/>
              <a:gd name="connsiteX4" fmla="*/ 837197 w 997367"/>
              <a:gd name="connsiteY4" fmla="*/ 234643 h 450454"/>
              <a:gd name="connsiteX5" fmla="*/ 844109 w 997367"/>
              <a:gd name="connsiteY5" fmla="*/ 343221 h 450454"/>
              <a:gd name="connsiteX6" fmla="*/ 612156 w 997367"/>
              <a:gd name="connsiteY6" fmla="*/ 356927 h 450454"/>
              <a:gd name="connsiteX7" fmla="*/ 457105 w 997367"/>
              <a:gd name="connsiteY7" fmla="*/ 375364 h 450454"/>
              <a:gd name="connsiteX8" fmla="*/ 3800 w 997367"/>
              <a:gd name="connsiteY8" fmla="*/ 446888 h 45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7367" h="450454">
                <a:moveTo>
                  <a:pt x="3800" y="446888"/>
                </a:moveTo>
                <a:cubicBezTo>
                  <a:pt x="-30473" y="424044"/>
                  <a:pt x="176323" y="288657"/>
                  <a:pt x="251469" y="238297"/>
                </a:cubicBezTo>
                <a:cubicBezTo>
                  <a:pt x="326615" y="187937"/>
                  <a:pt x="338143" y="178169"/>
                  <a:pt x="461588" y="136626"/>
                </a:cubicBezTo>
                <a:cubicBezTo>
                  <a:pt x="479050" y="119957"/>
                  <a:pt x="905505" y="11906"/>
                  <a:pt x="996786" y="0"/>
                </a:cubicBezTo>
                <a:cubicBezTo>
                  <a:pt x="1008573" y="11650"/>
                  <a:pt x="837197" y="180723"/>
                  <a:pt x="837197" y="234643"/>
                </a:cubicBezTo>
                <a:lnTo>
                  <a:pt x="844109" y="343221"/>
                </a:lnTo>
                <a:cubicBezTo>
                  <a:pt x="844109" y="370947"/>
                  <a:pt x="666076" y="356927"/>
                  <a:pt x="612156" y="356927"/>
                </a:cubicBezTo>
                <a:lnTo>
                  <a:pt x="457105" y="375364"/>
                </a:lnTo>
                <a:cubicBezTo>
                  <a:pt x="403185" y="375364"/>
                  <a:pt x="38073" y="469733"/>
                  <a:pt x="3800" y="446888"/>
                </a:cubicBezTo>
                <a:close/>
              </a:path>
            </a:pathLst>
          </a:custGeom>
          <a:solidFill>
            <a:srgbClr val="AB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ttsMP3.com_VoiceText_2024-11-25_17-44-38">
            <a:hlinkClick r:id="" action="ppaction://media"/>
            <a:extLst>
              <a:ext uri="{FF2B5EF4-FFF2-40B4-BE49-F238E27FC236}">
                <a16:creationId xmlns:a16="http://schemas.microsoft.com/office/drawing/2014/main" id="{1FF94837-DA2B-457B-AAE1-E87F670FF0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946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2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B869A4D-3917-46E7-B6F0-C0F54161536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118652-CB9E-4617-903E-E31E1991ADD4}"/>
                </a:ext>
              </a:extLst>
            </p:cNvPr>
            <p:cNvSpPr/>
            <p:nvPr/>
          </p:nvSpPr>
          <p:spPr>
            <a:xfrm>
              <a:off x="6597748" y="-1"/>
              <a:ext cx="5594252" cy="6857999"/>
            </a:xfrm>
            <a:prstGeom prst="rect">
              <a:avLst/>
            </a:prstGeom>
            <a:gradFill>
              <a:gsLst>
                <a:gs pos="0">
                  <a:srgbClr val="FFFF00"/>
                </a:gs>
                <a:gs pos="54900">
                  <a:schemeClr val="accent4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CFE386-1773-417E-87C1-1C22D00AC532}"/>
                </a:ext>
              </a:extLst>
            </p:cNvPr>
            <p:cNvSpPr/>
            <p:nvPr/>
          </p:nvSpPr>
          <p:spPr>
            <a:xfrm>
              <a:off x="0" y="0"/>
              <a:ext cx="5824026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54900">
                  <a:schemeClr val="accent4">
                    <a:lumMod val="40000"/>
                    <a:lumOff val="60000"/>
                  </a:schemeClr>
                </a:gs>
                <a:gs pos="100000">
                  <a:srgbClr val="FFFF00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BD5100-6928-40C0-8A23-3E8406CE386B}"/>
                </a:ext>
              </a:extLst>
            </p:cNvPr>
            <p:cNvSpPr/>
            <p:nvPr/>
          </p:nvSpPr>
          <p:spPr>
            <a:xfrm>
              <a:off x="6096000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3B9A7F-B059-49D0-ABE3-3309C7E3ED15}"/>
                </a:ext>
              </a:extLst>
            </p:cNvPr>
            <p:cNvSpPr/>
            <p:nvPr/>
          </p:nvSpPr>
          <p:spPr>
            <a:xfrm flipH="1">
              <a:off x="5709139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: Rounded Corners 9">
            <a:extLst>
              <a:ext uri="{FF2B5EF4-FFF2-40B4-BE49-F238E27FC236}">
                <a16:creationId xmlns:a16="http://schemas.microsoft.com/office/drawing/2014/main" id="{A1415CD1-B779-4E85-837C-EBBCF36A736F}"/>
              </a:ext>
            </a:extLst>
          </p:cNvPr>
          <p:cNvSpPr/>
          <p:nvPr/>
        </p:nvSpPr>
        <p:spPr>
          <a:xfrm flipH="1">
            <a:off x="178883" y="200023"/>
            <a:ext cx="5258282" cy="6457950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 w="76200">
            <a:noFill/>
          </a:ln>
          <a:effectLst>
            <a:glow rad="127000">
              <a:schemeClr val="accent2">
                <a:lumMod val="40000"/>
                <a:lumOff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Ben climbs the tree. He reaches for the kite. Emma says, ‘Be careful, Ben!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D904CB9-B85D-4257-8B49-D57A0716BC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7748" y="497720"/>
            <a:ext cx="5598280" cy="55982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Rectangle: Rounded Corners 4">
            <a:extLst>
              <a:ext uri="{FF2B5EF4-FFF2-40B4-BE49-F238E27FC236}">
                <a16:creationId xmlns:a16="http://schemas.microsoft.com/office/drawing/2014/main" id="{987511B2-DD75-4A7D-A096-CF76CF6F5303}"/>
              </a:ext>
            </a:extLst>
          </p:cNvPr>
          <p:cNvSpPr/>
          <p:nvPr/>
        </p:nvSpPr>
        <p:spPr>
          <a:xfrm>
            <a:off x="6736078" y="1153462"/>
            <a:ext cx="725830" cy="398852"/>
          </a:xfrm>
          <a:custGeom>
            <a:avLst/>
            <a:gdLst>
              <a:gd name="connsiteX0" fmla="*/ 0 w 342900"/>
              <a:gd name="connsiteY0" fmla="*/ 97631 h 195262"/>
              <a:gd name="connsiteX1" fmla="*/ 97631 w 342900"/>
              <a:gd name="connsiteY1" fmla="*/ 0 h 195262"/>
              <a:gd name="connsiteX2" fmla="*/ 245269 w 342900"/>
              <a:gd name="connsiteY2" fmla="*/ 0 h 195262"/>
              <a:gd name="connsiteX3" fmla="*/ 342900 w 342900"/>
              <a:gd name="connsiteY3" fmla="*/ 97631 h 195262"/>
              <a:gd name="connsiteX4" fmla="*/ 342900 w 342900"/>
              <a:gd name="connsiteY4" fmla="*/ 97631 h 195262"/>
              <a:gd name="connsiteX5" fmla="*/ 245269 w 342900"/>
              <a:gd name="connsiteY5" fmla="*/ 195262 h 195262"/>
              <a:gd name="connsiteX6" fmla="*/ 97631 w 342900"/>
              <a:gd name="connsiteY6" fmla="*/ 195262 h 195262"/>
              <a:gd name="connsiteX7" fmla="*/ 0 w 342900"/>
              <a:gd name="connsiteY7" fmla="*/ 97631 h 195262"/>
              <a:gd name="connsiteX0" fmla="*/ 0 w 485775"/>
              <a:gd name="connsiteY0" fmla="*/ 107156 h 195262"/>
              <a:gd name="connsiteX1" fmla="*/ 240506 w 485775"/>
              <a:gd name="connsiteY1" fmla="*/ 0 h 195262"/>
              <a:gd name="connsiteX2" fmla="*/ 388144 w 485775"/>
              <a:gd name="connsiteY2" fmla="*/ 0 h 195262"/>
              <a:gd name="connsiteX3" fmla="*/ 485775 w 485775"/>
              <a:gd name="connsiteY3" fmla="*/ 97631 h 195262"/>
              <a:gd name="connsiteX4" fmla="*/ 485775 w 485775"/>
              <a:gd name="connsiteY4" fmla="*/ 97631 h 195262"/>
              <a:gd name="connsiteX5" fmla="*/ 388144 w 485775"/>
              <a:gd name="connsiteY5" fmla="*/ 195262 h 195262"/>
              <a:gd name="connsiteX6" fmla="*/ 240506 w 485775"/>
              <a:gd name="connsiteY6" fmla="*/ 195262 h 195262"/>
              <a:gd name="connsiteX7" fmla="*/ 0 w 485775"/>
              <a:gd name="connsiteY7" fmla="*/ 107156 h 195262"/>
              <a:gd name="connsiteX0" fmla="*/ 0 w 532636"/>
              <a:gd name="connsiteY0" fmla="*/ 228600 h 316706"/>
              <a:gd name="connsiteX1" fmla="*/ 240506 w 532636"/>
              <a:gd name="connsiteY1" fmla="*/ 121444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702600"/>
              <a:gd name="connsiteY0" fmla="*/ 292894 h 381000"/>
              <a:gd name="connsiteX1" fmla="*/ 240506 w 702600"/>
              <a:gd name="connsiteY1" fmla="*/ 178595 h 381000"/>
              <a:gd name="connsiteX2" fmla="*/ 695325 w 702600"/>
              <a:gd name="connsiteY2" fmla="*/ 0 h 381000"/>
              <a:gd name="connsiteX3" fmla="*/ 485775 w 702600"/>
              <a:gd name="connsiteY3" fmla="*/ 283369 h 381000"/>
              <a:gd name="connsiteX4" fmla="*/ 485775 w 702600"/>
              <a:gd name="connsiteY4" fmla="*/ 283369 h 381000"/>
              <a:gd name="connsiteX5" fmla="*/ 388144 w 702600"/>
              <a:gd name="connsiteY5" fmla="*/ 381000 h 381000"/>
              <a:gd name="connsiteX6" fmla="*/ 240506 w 702600"/>
              <a:gd name="connsiteY6" fmla="*/ 381000 h 381000"/>
              <a:gd name="connsiteX7" fmla="*/ 0 w 702600"/>
              <a:gd name="connsiteY7" fmla="*/ 292894 h 381000"/>
              <a:gd name="connsiteX0" fmla="*/ 0 w 702600"/>
              <a:gd name="connsiteY0" fmla="*/ 292894 h 399823"/>
              <a:gd name="connsiteX1" fmla="*/ 240506 w 702600"/>
              <a:gd name="connsiteY1" fmla="*/ 178595 h 399823"/>
              <a:gd name="connsiteX2" fmla="*/ 695325 w 702600"/>
              <a:gd name="connsiteY2" fmla="*/ 0 h 399823"/>
              <a:gd name="connsiteX3" fmla="*/ 485775 w 702600"/>
              <a:gd name="connsiteY3" fmla="*/ 283369 h 399823"/>
              <a:gd name="connsiteX4" fmla="*/ 578643 w 702600"/>
              <a:gd name="connsiteY4" fmla="*/ 373856 h 399823"/>
              <a:gd name="connsiteX5" fmla="*/ 388144 w 702600"/>
              <a:gd name="connsiteY5" fmla="*/ 381000 h 399823"/>
              <a:gd name="connsiteX6" fmla="*/ 240506 w 702600"/>
              <a:gd name="connsiteY6" fmla="*/ 381000 h 399823"/>
              <a:gd name="connsiteX7" fmla="*/ 0 w 702600"/>
              <a:gd name="connsiteY7" fmla="*/ 292894 h 399823"/>
              <a:gd name="connsiteX0" fmla="*/ 0 w 705982"/>
              <a:gd name="connsiteY0" fmla="*/ 292894 h 399823"/>
              <a:gd name="connsiteX1" fmla="*/ 240506 w 705982"/>
              <a:gd name="connsiteY1" fmla="*/ 178595 h 399823"/>
              <a:gd name="connsiteX2" fmla="*/ 695325 w 705982"/>
              <a:gd name="connsiteY2" fmla="*/ 0 h 399823"/>
              <a:gd name="connsiteX3" fmla="*/ 581025 w 705982"/>
              <a:gd name="connsiteY3" fmla="*/ 271463 h 399823"/>
              <a:gd name="connsiteX4" fmla="*/ 578643 w 705982"/>
              <a:gd name="connsiteY4" fmla="*/ 373856 h 399823"/>
              <a:gd name="connsiteX5" fmla="*/ 388144 w 705982"/>
              <a:gd name="connsiteY5" fmla="*/ 381000 h 399823"/>
              <a:gd name="connsiteX6" fmla="*/ 240506 w 705982"/>
              <a:gd name="connsiteY6" fmla="*/ 381000 h 399823"/>
              <a:gd name="connsiteX7" fmla="*/ 0 w 705982"/>
              <a:gd name="connsiteY7" fmla="*/ 292894 h 399823"/>
              <a:gd name="connsiteX0" fmla="*/ 0 w 705982"/>
              <a:gd name="connsiteY0" fmla="*/ 292894 h 410386"/>
              <a:gd name="connsiteX1" fmla="*/ 240506 w 705982"/>
              <a:gd name="connsiteY1" fmla="*/ 178595 h 410386"/>
              <a:gd name="connsiteX2" fmla="*/ 695325 w 705982"/>
              <a:gd name="connsiteY2" fmla="*/ 0 h 410386"/>
              <a:gd name="connsiteX3" fmla="*/ 581025 w 705982"/>
              <a:gd name="connsiteY3" fmla="*/ 271463 h 410386"/>
              <a:gd name="connsiteX4" fmla="*/ 595312 w 705982"/>
              <a:gd name="connsiteY4" fmla="*/ 388144 h 410386"/>
              <a:gd name="connsiteX5" fmla="*/ 388144 w 705982"/>
              <a:gd name="connsiteY5" fmla="*/ 381000 h 410386"/>
              <a:gd name="connsiteX6" fmla="*/ 240506 w 705982"/>
              <a:gd name="connsiteY6" fmla="*/ 381000 h 410386"/>
              <a:gd name="connsiteX7" fmla="*/ 0 w 705982"/>
              <a:gd name="connsiteY7" fmla="*/ 292894 h 410386"/>
              <a:gd name="connsiteX0" fmla="*/ 0 w 705982"/>
              <a:gd name="connsiteY0" fmla="*/ 292894 h 398852"/>
              <a:gd name="connsiteX1" fmla="*/ 240506 w 705982"/>
              <a:gd name="connsiteY1" fmla="*/ 178595 h 398852"/>
              <a:gd name="connsiteX2" fmla="*/ 695325 w 705982"/>
              <a:gd name="connsiteY2" fmla="*/ 0 h 398852"/>
              <a:gd name="connsiteX3" fmla="*/ 581025 w 705982"/>
              <a:gd name="connsiteY3" fmla="*/ 271463 h 398852"/>
              <a:gd name="connsiteX4" fmla="*/ 595312 w 705982"/>
              <a:gd name="connsiteY4" fmla="*/ 388144 h 398852"/>
              <a:gd name="connsiteX5" fmla="*/ 388144 w 705982"/>
              <a:gd name="connsiteY5" fmla="*/ 381000 h 398852"/>
              <a:gd name="connsiteX6" fmla="*/ 240506 w 705982"/>
              <a:gd name="connsiteY6" fmla="*/ 381000 h 398852"/>
              <a:gd name="connsiteX7" fmla="*/ 0 w 705982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66713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59569 h 398852"/>
              <a:gd name="connsiteX7" fmla="*/ 0 w 706780"/>
              <a:gd name="connsiteY7" fmla="*/ 292894 h 398852"/>
              <a:gd name="connsiteX0" fmla="*/ 0 w 725830"/>
              <a:gd name="connsiteY0" fmla="*/ 302419 h 398852"/>
              <a:gd name="connsiteX1" fmla="*/ 259556 w 725830"/>
              <a:gd name="connsiteY1" fmla="*/ 178595 h 398852"/>
              <a:gd name="connsiteX2" fmla="*/ 714375 w 725830"/>
              <a:gd name="connsiteY2" fmla="*/ 0 h 398852"/>
              <a:gd name="connsiteX3" fmla="*/ 614362 w 725830"/>
              <a:gd name="connsiteY3" fmla="*/ 271463 h 398852"/>
              <a:gd name="connsiteX4" fmla="*/ 614362 w 725830"/>
              <a:gd name="connsiteY4" fmla="*/ 388144 h 398852"/>
              <a:gd name="connsiteX5" fmla="*/ 407194 w 725830"/>
              <a:gd name="connsiteY5" fmla="*/ 381000 h 398852"/>
              <a:gd name="connsiteX6" fmla="*/ 259556 w 725830"/>
              <a:gd name="connsiteY6" fmla="*/ 359569 h 398852"/>
              <a:gd name="connsiteX7" fmla="*/ 0 w 725830"/>
              <a:gd name="connsiteY7" fmla="*/ 302419 h 39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5830" h="398852">
                <a:moveTo>
                  <a:pt x="0" y="302419"/>
                </a:moveTo>
                <a:cubicBezTo>
                  <a:pt x="0" y="272257"/>
                  <a:pt x="203254" y="190502"/>
                  <a:pt x="259556" y="178595"/>
                </a:cubicBezTo>
                <a:cubicBezTo>
                  <a:pt x="277018" y="161926"/>
                  <a:pt x="623094" y="11906"/>
                  <a:pt x="714375" y="0"/>
                </a:cubicBezTo>
                <a:cubicBezTo>
                  <a:pt x="768295" y="0"/>
                  <a:pt x="614362" y="217543"/>
                  <a:pt x="614362" y="271463"/>
                </a:cubicBezTo>
                <a:lnTo>
                  <a:pt x="614362" y="388144"/>
                </a:lnTo>
                <a:cubicBezTo>
                  <a:pt x="614362" y="415870"/>
                  <a:pt x="461114" y="381000"/>
                  <a:pt x="407194" y="381000"/>
                </a:cubicBezTo>
                <a:lnTo>
                  <a:pt x="259556" y="359569"/>
                </a:lnTo>
                <a:cubicBezTo>
                  <a:pt x="205636" y="359569"/>
                  <a:pt x="0" y="332581"/>
                  <a:pt x="0" y="302419"/>
                </a:cubicBezTo>
                <a:close/>
              </a:path>
            </a:pathLst>
          </a:custGeom>
          <a:solidFill>
            <a:srgbClr val="AB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4">
            <a:extLst>
              <a:ext uri="{FF2B5EF4-FFF2-40B4-BE49-F238E27FC236}">
                <a16:creationId xmlns:a16="http://schemas.microsoft.com/office/drawing/2014/main" id="{5425DBAC-798B-4B61-9125-6B1784A9E90E}"/>
              </a:ext>
            </a:extLst>
          </p:cNvPr>
          <p:cNvSpPr/>
          <p:nvPr/>
        </p:nvSpPr>
        <p:spPr>
          <a:xfrm rot="1284781">
            <a:off x="6749502" y="1476993"/>
            <a:ext cx="687295" cy="255262"/>
          </a:xfrm>
          <a:custGeom>
            <a:avLst/>
            <a:gdLst>
              <a:gd name="connsiteX0" fmla="*/ 0 w 342900"/>
              <a:gd name="connsiteY0" fmla="*/ 97631 h 195262"/>
              <a:gd name="connsiteX1" fmla="*/ 97631 w 342900"/>
              <a:gd name="connsiteY1" fmla="*/ 0 h 195262"/>
              <a:gd name="connsiteX2" fmla="*/ 245269 w 342900"/>
              <a:gd name="connsiteY2" fmla="*/ 0 h 195262"/>
              <a:gd name="connsiteX3" fmla="*/ 342900 w 342900"/>
              <a:gd name="connsiteY3" fmla="*/ 97631 h 195262"/>
              <a:gd name="connsiteX4" fmla="*/ 342900 w 342900"/>
              <a:gd name="connsiteY4" fmla="*/ 97631 h 195262"/>
              <a:gd name="connsiteX5" fmla="*/ 245269 w 342900"/>
              <a:gd name="connsiteY5" fmla="*/ 195262 h 195262"/>
              <a:gd name="connsiteX6" fmla="*/ 97631 w 342900"/>
              <a:gd name="connsiteY6" fmla="*/ 195262 h 195262"/>
              <a:gd name="connsiteX7" fmla="*/ 0 w 342900"/>
              <a:gd name="connsiteY7" fmla="*/ 97631 h 195262"/>
              <a:gd name="connsiteX0" fmla="*/ 0 w 485775"/>
              <a:gd name="connsiteY0" fmla="*/ 107156 h 195262"/>
              <a:gd name="connsiteX1" fmla="*/ 240506 w 485775"/>
              <a:gd name="connsiteY1" fmla="*/ 0 h 195262"/>
              <a:gd name="connsiteX2" fmla="*/ 388144 w 485775"/>
              <a:gd name="connsiteY2" fmla="*/ 0 h 195262"/>
              <a:gd name="connsiteX3" fmla="*/ 485775 w 485775"/>
              <a:gd name="connsiteY3" fmla="*/ 97631 h 195262"/>
              <a:gd name="connsiteX4" fmla="*/ 485775 w 485775"/>
              <a:gd name="connsiteY4" fmla="*/ 97631 h 195262"/>
              <a:gd name="connsiteX5" fmla="*/ 388144 w 485775"/>
              <a:gd name="connsiteY5" fmla="*/ 195262 h 195262"/>
              <a:gd name="connsiteX6" fmla="*/ 240506 w 485775"/>
              <a:gd name="connsiteY6" fmla="*/ 195262 h 195262"/>
              <a:gd name="connsiteX7" fmla="*/ 0 w 485775"/>
              <a:gd name="connsiteY7" fmla="*/ 107156 h 195262"/>
              <a:gd name="connsiteX0" fmla="*/ 0 w 532636"/>
              <a:gd name="connsiteY0" fmla="*/ 228600 h 316706"/>
              <a:gd name="connsiteX1" fmla="*/ 240506 w 532636"/>
              <a:gd name="connsiteY1" fmla="*/ 121444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702600"/>
              <a:gd name="connsiteY0" fmla="*/ 292894 h 381000"/>
              <a:gd name="connsiteX1" fmla="*/ 240506 w 702600"/>
              <a:gd name="connsiteY1" fmla="*/ 178595 h 381000"/>
              <a:gd name="connsiteX2" fmla="*/ 695325 w 702600"/>
              <a:gd name="connsiteY2" fmla="*/ 0 h 381000"/>
              <a:gd name="connsiteX3" fmla="*/ 485775 w 702600"/>
              <a:gd name="connsiteY3" fmla="*/ 283369 h 381000"/>
              <a:gd name="connsiteX4" fmla="*/ 485775 w 702600"/>
              <a:gd name="connsiteY4" fmla="*/ 283369 h 381000"/>
              <a:gd name="connsiteX5" fmla="*/ 388144 w 702600"/>
              <a:gd name="connsiteY5" fmla="*/ 381000 h 381000"/>
              <a:gd name="connsiteX6" fmla="*/ 240506 w 702600"/>
              <a:gd name="connsiteY6" fmla="*/ 381000 h 381000"/>
              <a:gd name="connsiteX7" fmla="*/ 0 w 702600"/>
              <a:gd name="connsiteY7" fmla="*/ 292894 h 381000"/>
              <a:gd name="connsiteX0" fmla="*/ 0 w 702600"/>
              <a:gd name="connsiteY0" fmla="*/ 292894 h 399823"/>
              <a:gd name="connsiteX1" fmla="*/ 240506 w 702600"/>
              <a:gd name="connsiteY1" fmla="*/ 178595 h 399823"/>
              <a:gd name="connsiteX2" fmla="*/ 695325 w 702600"/>
              <a:gd name="connsiteY2" fmla="*/ 0 h 399823"/>
              <a:gd name="connsiteX3" fmla="*/ 485775 w 702600"/>
              <a:gd name="connsiteY3" fmla="*/ 283369 h 399823"/>
              <a:gd name="connsiteX4" fmla="*/ 578643 w 702600"/>
              <a:gd name="connsiteY4" fmla="*/ 373856 h 399823"/>
              <a:gd name="connsiteX5" fmla="*/ 388144 w 702600"/>
              <a:gd name="connsiteY5" fmla="*/ 381000 h 399823"/>
              <a:gd name="connsiteX6" fmla="*/ 240506 w 702600"/>
              <a:gd name="connsiteY6" fmla="*/ 381000 h 399823"/>
              <a:gd name="connsiteX7" fmla="*/ 0 w 702600"/>
              <a:gd name="connsiteY7" fmla="*/ 292894 h 399823"/>
              <a:gd name="connsiteX0" fmla="*/ 0 w 705982"/>
              <a:gd name="connsiteY0" fmla="*/ 292894 h 399823"/>
              <a:gd name="connsiteX1" fmla="*/ 240506 w 705982"/>
              <a:gd name="connsiteY1" fmla="*/ 178595 h 399823"/>
              <a:gd name="connsiteX2" fmla="*/ 695325 w 705982"/>
              <a:gd name="connsiteY2" fmla="*/ 0 h 399823"/>
              <a:gd name="connsiteX3" fmla="*/ 581025 w 705982"/>
              <a:gd name="connsiteY3" fmla="*/ 271463 h 399823"/>
              <a:gd name="connsiteX4" fmla="*/ 578643 w 705982"/>
              <a:gd name="connsiteY4" fmla="*/ 373856 h 399823"/>
              <a:gd name="connsiteX5" fmla="*/ 388144 w 705982"/>
              <a:gd name="connsiteY5" fmla="*/ 381000 h 399823"/>
              <a:gd name="connsiteX6" fmla="*/ 240506 w 705982"/>
              <a:gd name="connsiteY6" fmla="*/ 381000 h 399823"/>
              <a:gd name="connsiteX7" fmla="*/ 0 w 705982"/>
              <a:gd name="connsiteY7" fmla="*/ 292894 h 399823"/>
              <a:gd name="connsiteX0" fmla="*/ 0 w 740491"/>
              <a:gd name="connsiteY0" fmla="*/ 292894 h 403089"/>
              <a:gd name="connsiteX1" fmla="*/ 240506 w 740491"/>
              <a:gd name="connsiteY1" fmla="*/ 178595 h 403089"/>
              <a:gd name="connsiteX2" fmla="*/ 695325 w 740491"/>
              <a:gd name="connsiteY2" fmla="*/ 0 h 403089"/>
              <a:gd name="connsiteX3" fmla="*/ 581025 w 740491"/>
              <a:gd name="connsiteY3" fmla="*/ 271463 h 403089"/>
              <a:gd name="connsiteX4" fmla="*/ 740491 w 740491"/>
              <a:gd name="connsiteY4" fmla="*/ 378444 h 403089"/>
              <a:gd name="connsiteX5" fmla="*/ 388144 w 740491"/>
              <a:gd name="connsiteY5" fmla="*/ 381000 h 403089"/>
              <a:gd name="connsiteX6" fmla="*/ 240506 w 740491"/>
              <a:gd name="connsiteY6" fmla="*/ 381000 h 403089"/>
              <a:gd name="connsiteX7" fmla="*/ 0 w 740491"/>
              <a:gd name="connsiteY7" fmla="*/ 292894 h 403089"/>
              <a:gd name="connsiteX0" fmla="*/ 0 w 805179"/>
              <a:gd name="connsiteY0" fmla="*/ 292894 h 427545"/>
              <a:gd name="connsiteX1" fmla="*/ 240506 w 805179"/>
              <a:gd name="connsiteY1" fmla="*/ 178595 h 427545"/>
              <a:gd name="connsiteX2" fmla="*/ 695325 w 805179"/>
              <a:gd name="connsiteY2" fmla="*/ 0 h 427545"/>
              <a:gd name="connsiteX3" fmla="*/ 581025 w 805179"/>
              <a:gd name="connsiteY3" fmla="*/ 271463 h 427545"/>
              <a:gd name="connsiteX4" fmla="*/ 805178 w 805179"/>
              <a:gd name="connsiteY4" fmla="*/ 409203 h 427545"/>
              <a:gd name="connsiteX5" fmla="*/ 388144 w 805179"/>
              <a:gd name="connsiteY5" fmla="*/ 381000 h 427545"/>
              <a:gd name="connsiteX6" fmla="*/ 240506 w 805179"/>
              <a:gd name="connsiteY6" fmla="*/ 381000 h 427545"/>
              <a:gd name="connsiteX7" fmla="*/ 0 w 805179"/>
              <a:gd name="connsiteY7" fmla="*/ 292894 h 427545"/>
              <a:gd name="connsiteX0" fmla="*/ 0 w 805178"/>
              <a:gd name="connsiteY0" fmla="*/ 292894 h 427545"/>
              <a:gd name="connsiteX1" fmla="*/ 240506 w 805178"/>
              <a:gd name="connsiteY1" fmla="*/ 178595 h 427545"/>
              <a:gd name="connsiteX2" fmla="*/ 695325 w 805178"/>
              <a:gd name="connsiteY2" fmla="*/ 0 h 427545"/>
              <a:gd name="connsiteX3" fmla="*/ 614865 w 805178"/>
              <a:gd name="connsiteY3" fmla="*/ 267133 h 427545"/>
              <a:gd name="connsiteX4" fmla="*/ 805178 w 805178"/>
              <a:gd name="connsiteY4" fmla="*/ 409203 h 427545"/>
              <a:gd name="connsiteX5" fmla="*/ 388144 w 805178"/>
              <a:gd name="connsiteY5" fmla="*/ 381000 h 427545"/>
              <a:gd name="connsiteX6" fmla="*/ 240506 w 805178"/>
              <a:gd name="connsiteY6" fmla="*/ 381000 h 427545"/>
              <a:gd name="connsiteX7" fmla="*/ 0 w 805178"/>
              <a:gd name="connsiteY7" fmla="*/ 292894 h 427545"/>
              <a:gd name="connsiteX0" fmla="*/ 0 w 805178"/>
              <a:gd name="connsiteY0" fmla="*/ 248824 h 383475"/>
              <a:gd name="connsiteX1" fmla="*/ 240506 w 805178"/>
              <a:gd name="connsiteY1" fmla="*/ 134525 h 383475"/>
              <a:gd name="connsiteX2" fmla="*/ 616907 w 805178"/>
              <a:gd name="connsiteY2" fmla="*/ 0 h 383475"/>
              <a:gd name="connsiteX3" fmla="*/ 614865 w 805178"/>
              <a:gd name="connsiteY3" fmla="*/ 223063 h 383475"/>
              <a:gd name="connsiteX4" fmla="*/ 805178 w 805178"/>
              <a:gd name="connsiteY4" fmla="*/ 365133 h 383475"/>
              <a:gd name="connsiteX5" fmla="*/ 388144 w 805178"/>
              <a:gd name="connsiteY5" fmla="*/ 336930 h 383475"/>
              <a:gd name="connsiteX6" fmla="*/ 240506 w 805178"/>
              <a:gd name="connsiteY6" fmla="*/ 336930 h 383475"/>
              <a:gd name="connsiteX7" fmla="*/ 0 w 805178"/>
              <a:gd name="connsiteY7" fmla="*/ 248824 h 383475"/>
              <a:gd name="connsiteX0" fmla="*/ 0 w 805178"/>
              <a:gd name="connsiteY0" fmla="*/ 234608 h 369259"/>
              <a:gd name="connsiteX1" fmla="*/ 240506 w 805178"/>
              <a:gd name="connsiteY1" fmla="*/ 120309 h 369259"/>
              <a:gd name="connsiteX2" fmla="*/ 586335 w 805178"/>
              <a:gd name="connsiteY2" fmla="*/ 1 h 369259"/>
              <a:gd name="connsiteX3" fmla="*/ 614865 w 805178"/>
              <a:gd name="connsiteY3" fmla="*/ 208847 h 369259"/>
              <a:gd name="connsiteX4" fmla="*/ 805178 w 805178"/>
              <a:gd name="connsiteY4" fmla="*/ 350917 h 369259"/>
              <a:gd name="connsiteX5" fmla="*/ 388144 w 805178"/>
              <a:gd name="connsiteY5" fmla="*/ 322714 h 369259"/>
              <a:gd name="connsiteX6" fmla="*/ 240506 w 805178"/>
              <a:gd name="connsiteY6" fmla="*/ 322714 h 369259"/>
              <a:gd name="connsiteX7" fmla="*/ 0 w 805178"/>
              <a:gd name="connsiteY7" fmla="*/ 234608 h 369259"/>
              <a:gd name="connsiteX0" fmla="*/ 0 w 805178"/>
              <a:gd name="connsiteY0" fmla="*/ 198161 h 332812"/>
              <a:gd name="connsiteX1" fmla="*/ 240506 w 805178"/>
              <a:gd name="connsiteY1" fmla="*/ 83862 h 332812"/>
              <a:gd name="connsiteX2" fmla="*/ 540669 w 805178"/>
              <a:gd name="connsiteY2" fmla="*/ 0 h 332812"/>
              <a:gd name="connsiteX3" fmla="*/ 614865 w 805178"/>
              <a:gd name="connsiteY3" fmla="*/ 172400 h 332812"/>
              <a:gd name="connsiteX4" fmla="*/ 805178 w 805178"/>
              <a:gd name="connsiteY4" fmla="*/ 314470 h 332812"/>
              <a:gd name="connsiteX5" fmla="*/ 388144 w 805178"/>
              <a:gd name="connsiteY5" fmla="*/ 286267 h 332812"/>
              <a:gd name="connsiteX6" fmla="*/ 240506 w 805178"/>
              <a:gd name="connsiteY6" fmla="*/ 286267 h 332812"/>
              <a:gd name="connsiteX7" fmla="*/ 0 w 805178"/>
              <a:gd name="connsiteY7" fmla="*/ 198161 h 332812"/>
              <a:gd name="connsiteX0" fmla="*/ 0 w 805178"/>
              <a:gd name="connsiteY0" fmla="*/ 184655 h 319306"/>
              <a:gd name="connsiteX1" fmla="*/ 240506 w 805178"/>
              <a:gd name="connsiteY1" fmla="*/ 70356 h 319306"/>
              <a:gd name="connsiteX2" fmla="*/ 503450 w 805178"/>
              <a:gd name="connsiteY2" fmla="*/ 0 h 319306"/>
              <a:gd name="connsiteX3" fmla="*/ 614865 w 805178"/>
              <a:gd name="connsiteY3" fmla="*/ 158894 h 319306"/>
              <a:gd name="connsiteX4" fmla="*/ 805178 w 805178"/>
              <a:gd name="connsiteY4" fmla="*/ 300964 h 319306"/>
              <a:gd name="connsiteX5" fmla="*/ 388144 w 805178"/>
              <a:gd name="connsiteY5" fmla="*/ 272761 h 319306"/>
              <a:gd name="connsiteX6" fmla="*/ 240506 w 805178"/>
              <a:gd name="connsiteY6" fmla="*/ 272761 h 319306"/>
              <a:gd name="connsiteX7" fmla="*/ 0 w 805178"/>
              <a:gd name="connsiteY7" fmla="*/ 184655 h 319306"/>
              <a:gd name="connsiteX0" fmla="*/ 0 w 805178"/>
              <a:gd name="connsiteY0" fmla="*/ 196532 h 331183"/>
              <a:gd name="connsiteX1" fmla="*/ 240506 w 805178"/>
              <a:gd name="connsiteY1" fmla="*/ 82233 h 331183"/>
              <a:gd name="connsiteX2" fmla="*/ 503450 w 805178"/>
              <a:gd name="connsiteY2" fmla="*/ 11877 h 331183"/>
              <a:gd name="connsiteX3" fmla="*/ 614865 w 805178"/>
              <a:gd name="connsiteY3" fmla="*/ 170771 h 331183"/>
              <a:gd name="connsiteX4" fmla="*/ 805178 w 805178"/>
              <a:gd name="connsiteY4" fmla="*/ 312841 h 331183"/>
              <a:gd name="connsiteX5" fmla="*/ 388144 w 805178"/>
              <a:gd name="connsiteY5" fmla="*/ 284638 h 331183"/>
              <a:gd name="connsiteX6" fmla="*/ 240506 w 805178"/>
              <a:gd name="connsiteY6" fmla="*/ 284638 h 331183"/>
              <a:gd name="connsiteX7" fmla="*/ 0 w 805178"/>
              <a:gd name="connsiteY7" fmla="*/ 196532 h 331183"/>
              <a:gd name="connsiteX0" fmla="*/ 0 w 805178"/>
              <a:gd name="connsiteY0" fmla="*/ 215576 h 350227"/>
              <a:gd name="connsiteX1" fmla="*/ 240506 w 805178"/>
              <a:gd name="connsiteY1" fmla="*/ 101277 h 350227"/>
              <a:gd name="connsiteX2" fmla="*/ 538491 w 805178"/>
              <a:gd name="connsiteY2" fmla="*/ 10823 h 350227"/>
              <a:gd name="connsiteX3" fmla="*/ 614865 w 805178"/>
              <a:gd name="connsiteY3" fmla="*/ 189815 h 350227"/>
              <a:gd name="connsiteX4" fmla="*/ 805178 w 805178"/>
              <a:gd name="connsiteY4" fmla="*/ 331885 h 350227"/>
              <a:gd name="connsiteX5" fmla="*/ 388144 w 805178"/>
              <a:gd name="connsiteY5" fmla="*/ 303682 h 350227"/>
              <a:gd name="connsiteX6" fmla="*/ 240506 w 805178"/>
              <a:gd name="connsiteY6" fmla="*/ 303682 h 350227"/>
              <a:gd name="connsiteX7" fmla="*/ 0 w 805178"/>
              <a:gd name="connsiteY7" fmla="*/ 215576 h 350227"/>
              <a:gd name="connsiteX0" fmla="*/ 0 w 805178"/>
              <a:gd name="connsiteY0" fmla="*/ 215213 h 349864"/>
              <a:gd name="connsiteX1" fmla="*/ 240506 w 805178"/>
              <a:gd name="connsiteY1" fmla="*/ 100914 h 349864"/>
              <a:gd name="connsiteX2" fmla="*/ 538491 w 805178"/>
              <a:gd name="connsiteY2" fmla="*/ 10460 h 349864"/>
              <a:gd name="connsiteX3" fmla="*/ 614865 w 805178"/>
              <a:gd name="connsiteY3" fmla="*/ 189452 h 349864"/>
              <a:gd name="connsiteX4" fmla="*/ 805178 w 805178"/>
              <a:gd name="connsiteY4" fmla="*/ 331522 h 349864"/>
              <a:gd name="connsiteX5" fmla="*/ 388144 w 805178"/>
              <a:gd name="connsiteY5" fmla="*/ 303319 h 349864"/>
              <a:gd name="connsiteX6" fmla="*/ 240506 w 805178"/>
              <a:gd name="connsiteY6" fmla="*/ 303319 h 349864"/>
              <a:gd name="connsiteX7" fmla="*/ 0 w 805178"/>
              <a:gd name="connsiteY7" fmla="*/ 215213 h 349864"/>
              <a:gd name="connsiteX0" fmla="*/ 0 w 805178"/>
              <a:gd name="connsiteY0" fmla="*/ 215690 h 350341"/>
              <a:gd name="connsiteX1" fmla="*/ 240506 w 805178"/>
              <a:gd name="connsiteY1" fmla="*/ 101391 h 350341"/>
              <a:gd name="connsiteX2" fmla="*/ 538491 w 805178"/>
              <a:gd name="connsiteY2" fmla="*/ 10937 h 350341"/>
              <a:gd name="connsiteX3" fmla="*/ 614865 w 805178"/>
              <a:gd name="connsiteY3" fmla="*/ 189929 h 350341"/>
              <a:gd name="connsiteX4" fmla="*/ 805178 w 805178"/>
              <a:gd name="connsiteY4" fmla="*/ 331999 h 350341"/>
              <a:gd name="connsiteX5" fmla="*/ 388144 w 805178"/>
              <a:gd name="connsiteY5" fmla="*/ 303796 h 350341"/>
              <a:gd name="connsiteX6" fmla="*/ 240506 w 805178"/>
              <a:gd name="connsiteY6" fmla="*/ 303796 h 350341"/>
              <a:gd name="connsiteX7" fmla="*/ 0 w 805178"/>
              <a:gd name="connsiteY7" fmla="*/ 215690 h 350341"/>
              <a:gd name="connsiteX0" fmla="*/ 0 w 805178"/>
              <a:gd name="connsiteY0" fmla="*/ 239844 h 374495"/>
              <a:gd name="connsiteX1" fmla="*/ 240506 w 805178"/>
              <a:gd name="connsiteY1" fmla="*/ 125545 h 374495"/>
              <a:gd name="connsiteX2" fmla="*/ 584648 w 805178"/>
              <a:gd name="connsiteY2" fmla="*/ 9825 h 374495"/>
              <a:gd name="connsiteX3" fmla="*/ 614865 w 805178"/>
              <a:gd name="connsiteY3" fmla="*/ 214083 h 374495"/>
              <a:gd name="connsiteX4" fmla="*/ 805178 w 805178"/>
              <a:gd name="connsiteY4" fmla="*/ 356153 h 374495"/>
              <a:gd name="connsiteX5" fmla="*/ 388144 w 805178"/>
              <a:gd name="connsiteY5" fmla="*/ 327950 h 374495"/>
              <a:gd name="connsiteX6" fmla="*/ 240506 w 805178"/>
              <a:gd name="connsiteY6" fmla="*/ 327950 h 374495"/>
              <a:gd name="connsiteX7" fmla="*/ 0 w 805178"/>
              <a:gd name="connsiteY7" fmla="*/ 239844 h 374495"/>
              <a:gd name="connsiteX0" fmla="*/ 0 w 861634"/>
              <a:gd name="connsiteY0" fmla="*/ 224273 h 374496"/>
              <a:gd name="connsiteX1" fmla="*/ 296962 w 861634"/>
              <a:gd name="connsiteY1" fmla="*/ 125546 h 374496"/>
              <a:gd name="connsiteX2" fmla="*/ 641104 w 861634"/>
              <a:gd name="connsiteY2" fmla="*/ 9826 h 374496"/>
              <a:gd name="connsiteX3" fmla="*/ 671321 w 861634"/>
              <a:gd name="connsiteY3" fmla="*/ 214084 h 374496"/>
              <a:gd name="connsiteX4" fmla="*/ 861634 w 861634"/>
              <a:gd name="connsiteY4" fmla="*/ 356154 h 374496"/>
              <a:gd name="connsiteX5" fmla="*/ 444600 w 861634"/>
              <a:gd name="connsiteY5" fmla="*/ 327951 h 374496"/>
              <a:gd name="connsiteX6" fmla="*/ 296962 w 861634"/>
              <a:gd name="connsiteY6" fmla="*/ 327951 h 374496"/>
              <a:gd name="connsiteX7" fmla="*/ 0 w 861634"/>
              <a:gd name="connsiteY7" fmla="*/ 224273 h 374496"/>
              <a:gd name="connsiteX0" fmla="*/ 0 w 861634"/>
              <a:gd name="connsiteY0" fmla="*/ 224273 h 379475"/>
              <a:gd name="connsiteX1" fmla="*/ 296962 w 861634"/>
              <a:gd name="connsiteY1" fmla="*/ 125546 h 379475"/>
              <a:gd name="connsiteX2" fmla="*/ 641104 w 861634"/>
              <a:gd name="connsiteY2" fmla="*/ 9826 h 379475"/>
              <a:gd name="connsiteX3" fmla="*/ 671321 w 861634"/>
              <a:gd name="connsiteY3" fmla="*/ 214084 h 379475"/>
              <a:gd name="connsiteX4" fmla="*/ 861634 w 861634"/>
              <a:gd name="connsiteY4" fmla="*/ 356154 h 379475"/>
              <a:gd name="connsiteX5" fmla="*/ 446672 w 861634"/>
              <a:gd name="connsiteY5" fmla="*/ 353605 h 379475"/>
              <a:gd name="connsiteX6" fmla="*/ 296962 w 861634"/>
              <a:gd name="connsiteY6" fmla="*/ 327951 h 379475"/>
              <a:gd name="connsiteX7" fmla="*/ 0 w 861634"/>
              <a:gd name="connsiteY7" fmla="*/ 224273 h 379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1634" h="379475">
                <a:moveTo>
                  <a:pt x="0" y="224273"/>
                </a:moveTo>
                <a:cubicBezTo>
                  <a:pt x="0" y="190539"/>
                  <a:pt x="240660" y="137453"/>
                  <a:pt x="296962" y="125546"/>
                </a:cubicBezTo>
                <a:cubicBezTo>
                  <a:pt x="314424" y="108877"/>
                  <a:pt x="549823" y="47926"/>
                  <a:pt x="641104" y="9826"/>
                </a:cubicBezTo>
                <a:cubicBezTo>
                  <a:pt x="759653" y="-46846"/>
                  <a:pt x="603149" y="157644"/>
                  <a:pt x="671321" y="214084"/>
                </a:cubicBezTo>
                <a:lnTo>
                  <a:pt x="861634" y="356154"/>
                </a:lnTo>
                <a:cubicBezTo>
                  <a:pt x="861634" y="410074"/>
                  <a:pt x="500592" y="353605"/>
                  <a:pt x="446672" y="353605"/>
                </a:cubicBezTo>
                <a:lnTo>
                  <a:pt x="296962" y="327951"/>
                </a:lnTo>
                <a:cubicBezTo>
                  <a:pt x="243042" y="327951"/>
                  <a:pt x="0" y="258007"/>
                  <a:pt x="0" y="224273"/>
                </a:cubicBezTo>
                <a:close/>
              </a:path>
            </a:pathLst>
          </a:custGeom>
          <a:solidFill>
            <a:srgbClr val="AB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4">
            <a:extLst>
              <a:ext uri="{FF2B5EF4-FFF2-40B4-BE49-F238E27FC236}">
                <a16:creationId xmlns:a16="http://schemas.microsoft.com/office/drawing/2014/main" id="{641BE30E-A5E4-4EC0-BEC9-303078A4B0A3}"/>
              </a:ext>
            </a:extLst>
          </p:cNvPr>
          <p:cNvSpPr/>
          <p:nvPr/>
        </p:nvSpPr>
        <p:spPr>
          <a:xfrm rot="20765969">
            <a:off x="6633224" y="875206"/>
            <a:ext cx="997367" cy="450454"/>
          </a:xfrm>
          <a:custGeom>
            <a:avLst/>
            <a:gdLst>
              <a:gd name="connsiteX0" fmla="*/ 0 w 342900"/>
              <a:gd name="connsiteY0" fmla="*/ 97631 h 195262"/>
              <a:gd name="connsiteX1" fmla="*/ 97631 w 342900"/>
              <a:gd name="connsiteY1" fmla="*/ 0 h 195262"/>
              <a:gd name="connsiteX2" fmla="*/ 245269 w 342900"/>
              <a:gd name="connsiteY2" fmla="*/ 0 h 195262"/>
              <a:gd name="connsiteX3" fmla="*/ 342900 w 342900"/>
              <a:gd name="connsiteY3" fmla="*/ 97631 h 195262"/>
              <a:gd name="connsiteX4" fmla="*/ 342900 w 342900"/>
              <a:gd name="connsiteY4" fmla="*/ 97631 h 195262"/>
              <a:gd name="connsiteX5" fmla="*/ 245269 w 342900"/>
              <a:gd name="connsiteY5" fmla="*/ 195262 h 195262"/>
              <a:gd name="connsiteX6" fmla="*/ 97631 w 342900"/>
              <a:gd name="connsiteY6" fmla="*/ 195262 h 195262"/>
              <a:gd name="connsiteX7" fmla="*/ 0 w 342900"/>
              <a:gd name="connsiteY7" fmla="*/ 97631 h 195262"/>
              <a:gd name="connsiteX0" fmla="*/ 0 w 485775"/>
              <a:gd name="connsiteY0" fmla="*/ 107156 h 195262"/>
              <a:gd name="connsiteX1" fmla="*/ 240506 w 485775"/>
              <a:gd name="connsiteY1" fmla="*/ 0 h 195262"/>
              <a:gd name="connsiteX2" fmla="*/ 388144 w 485775"/>
              <a:gd name="connsiteY2" fmla="*/ 0 h 195262"/>
              <a:gd name="connsiteX3" fmla="*/ 485775 w 485775"/>
              <a:gd name="connsiteY3" fmla="*/ 97631 h 195262"/>
              <a:gd name="connsiteX4" fmla="*/ 485775 w 485775"/>
              <a:gd name="connsiteY4" fmla="*/ 97631 h 195262"/>
              <a:gd name="connsiteX5" fmla="*/ 388144 w 485775"/>
              <a:gd name="connsiteY5" fmla="*/ 195262 h 195262"/>
              <a:gd name="connsiteX6" fmla="*/ 240506 w 485775"/>
              <a:gd name="connsiteY6" fmla="*/ 195262 h 195262"/>
              <a:gd name="connsiteX7" fmla="*/ 0 w 485775"/>
              <a:gd name="connsiteY7" fmla="*/ 107156 h 195262"/>
              <a:gd name="connsiteX0" fmla="*/ 0 w 532636"/>
              <a:gd name="connsiteY0" fmla="*/ 228600 h 316706"/>
              <a:gd name="connsiteX1" fmla="*/ 240506 w 532636"/>
              <a:gd name="connsiteY1" fmla="*/ 121444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532636"/>
              <a:gd name="connsiteY0" fmla="*/ 228600 h 316706"/>
              <a:gd name="connsiteX1" fmla="*/ 240506 w 532636"/>
              <a:gd name="connsiteY1" fmla="*/ 114301 h 316706"/>
              <a:gd name="connsiteX2" fmla="*/ 514350 w 532636"/>
              <a:gd name="connsiteY2" fmla="*/ 0 h 316706"/>
              <a:gd name="connsiteX3" fmla="*/ 485775 w 532636"/>
              <a:gd name="connsiteY3" fmla="*/ 219075 h 316706"/>
              <a:gd name="connsiteX4" fmla="*/ 485775 w 532636"/>
              <a:gd name="connsiteY4" fmla="*/ 219075 h 316706"/>
              <a:gd name="connsiteX5" fmla="*/ 388144 w 532636"/>
              <a:gd name="connsiteY5" fmla="*/ 316706 h 316706"/>
              <a:gd name="connsiteX6" fmla="*/ 240506 w 532636"/>
              <a:gd name="connsiteY6" fmla="*/ 316706 h 316706"/>
              <a:gd name="connsiteX7" fmla="*/ 0 w 532636"/>
              <a:gd name="connsiteY7" fmla="*/ 228600 h 316706"/>
              <a:gd name="connsiteX0" fmla="*/ 0 w 702600"/>
              <a:gd name="connsiteY0" fmla="*/ 292894 h 381000"/>
              <a:gd name="connsiteX1" fmla="*/ 240506 w 702600"/>
              <a:gd name="connsiteY1" fmla="*/ 178595 h 381000"/>
              <a:gd name="connsiteX2" fmla="*/ 695325 w 702600"/>
              <a:gd name="connsiteY2" fmla="*/ 0 h 381000"/>
              <a:gd name="connsiteX3" fmla="*/ 485775 w 702600"/>
              <a:gd name="connsiteY3" fmla="*/ 283369 h 381000"/>
              <a:gd name="connsiteX4" fmla="*/ 485775 w 702600"/>
              <a:gd name="connsiteY4" fmla="*/ 283369 h 381000"/>
              <a:gd name="connsiteX5" fmla="*/ 388144 w 702600"/>
              <a:gd name="connsiteY5" fmla="*/ 381000 h 381000"/>
              <a:gd name="connsiteX6" fmla="*/ 240506 w 702600"/>
              <a:gd name="connsiteY6" fmla="*/ 381000 h 381000"/>
              <a:gd name="connsiteX7" fmla="*/ 0 w 702600"/>
              <a:gd name="connsiteY7" fmla="*/ 292894 h 381000"/>
              <a:gd name="connsiteX0" fmla="*/ 0 w 702600"/>
              <a:gd name="connsiteY0" fmla="*/ 292894 h 399823"/>
              <a:gd name="connsiteX1" fmla="*/ 240506 w 702600"/>
              <a:gd name="connsiteY1" fmla="*/ 178595 h 399823"/>
              <a:gd name="connsiteX2" fmla="*/ 695325 w 702600"/>
              <a:gd name="connsiteY2" fmla="*/ 0 h 399823"/>
              <a:gd name="connsiteX3" fmla="*/ 485775 w 702600"/>
              <a:gd name="connsiteY3" fmla="*/ 283369 h 399823"/>
              <a:gd name="connsiteX4" fmla="*/ 578643 w 702600"/>
              <a:gd name="connsiteY4" fmla="*/ 373856 h 399823"/>
              <a:gd name="connsiteX5" fmla="*/ 388144 w 702600"/>
              <a:gd name="connsiteY5" fmla="*/ 381000 h 399823"/>
              <a:gd name="connsiteX6" fmla="*/ 240506 w 702600"/>
              <a:gd name="connsiteY6" fmla="*/ 381000 h 399823"/>
              <a:gd name="connsiteX7" fmla="*/ 0 w 702600"/>
              <a:gd name="connsiteY7" fmla="*/ 292894 h 399823"/>
              <a:gd name="connsiteX0" fmla="*/ 0 w 705982"/>
              <a:gd name="connsiteY0" fmla="*/ 292894 h 399823"/>
              <a:gd name="connsiteX1" fmla="*/ 240506 w 705982"/>
              <a:gd name="connsiteY1" fmla="*/ 178595 h 399823"/>
              <a:gd name="connsiteX2" fmla="*/ 695325 w 705982"/>
              <a:gd name="connsiteY2" fmla="*/ 0 h 399823"/>
              <a:gd name="connsiteX3" fmla="*/ 581025 w 705982"/>
              <a:gd name="connsiteY3" fmla="*/ 271463 h 399823"/>
              <a:gd name="connsiteX4" fmla="*/ 578643 w 705982"/>
              <a:gd name="connsiteY4" fmla="*/ 373856 h 399823"/>
              <a:gd name="connsiteX5" fmla="*/ 388144 w 705982"/>
              <a:gd name="connsiteY5" fmla="*/ 381000 h 399823"/>
              <a:gd name="connsiteX6" fmla="*/ 240506 w 705982"/>
              <a:gd name="connsiteY6" fmla="*/ 381000 h 399823"/>
              <a:gd name="connsiteX7" fmla="*/ 0 w 705982"/>
              <a:gd name="connsiteY7" fmla="*/ 292894 h 399823"/>
              <a:gd name="connsiteX0" fmla="*/ 0 w 705982"/>
              <a:gd name="connsiteY0" fmla="*/ 292894 h 410386"/>
              <a:gd name="connsiteX1" fmla="*/ 240506 w 705982"/>
              <a:gd name="connsiteY1" fmla="*/ 178595 h 410386"/>
              <a:gd name="connsiteX2" fmla="*/ 695325 w 705982"/>
              <a:gd name="connsiteY2" fmla="*/ 0 h 410386"/>
              <a:gd name="connsiteX3" fmla="*/ 581025 w 705982"/>
              <a:gd name="connsiteY3" fmla="*/ 271463 h 410386"/>
              <a:gd name="connsiteX4" fmla="*/ 595312 w 705982"/>
              <a:gd name="connsiteY4" fmla="*/ 388144 h 410386"/>
              <a:gd name="connsiteX5" fmla="*/ 388144 w 705982"/>
              <a:gd name="connsiteY5" fmla="*/ 381000 h 410386"/>
              <a:gd name="connsiteX6" fmla="*/ 240506 w 705982"/>
              <a:gd name="connsiteY6" fmla="*/ 381000 h 410386"/>
              <a:gd name="connsiteX7" fmla="*/ 0 w 705982"/>
              <a:gd name="connsiteY7" fmla="*/ 292894 h 410386"/>
              <a:gd name="connsiteX0" fmla="*/ 0 w 705982"/>
              <a:gd name="connsiteY0" fmla="*/ 292894 h 398852"/>
              <a:gd name="connsiteX1" fmla="*/ 240506 w 705982"/>
              <a:gd name="connsiteY1" fmla="*/ 178595 h 398852"/>
              <a:gd name="connsiteX2" fmla="*/ 695325 w 705982"/>
              <a:gd name="connsiteY2" fmla="*/ 0 h 398852"/>
              <a:gd name="connsiteX3" fmla="*/ 581025 w 705982"/>
              <a:gd name="connsiteY3" fmla="*/ 271463 h 398852"/>
              <a:gd name="connsiteX4" fmla="*/ 595312 w 705982"/>
              <a:gd name="connsiteY4" fmla="*/ 388144 h 398852"/>
              <a:gd name="connsiteX5" fmla="*/ 388144 w 705982"/>
              <a:gd name="connsiteY5" fmla="*/ 381000 h 398852"/>
              <a:gd name="connsiteX6" fmla="*/ 240506 w 705982"/>
              <a:gd name="connsiteY6" fmla="*/ 381000 h 398852"/>
              <a:gd name="connsiteX7" fmla="*/ 0 w 705982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81000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66713 h 398852"/>
              <a:gd name="connsiteX7" fmla="*/ 0 w 706780"/>
              <a:gd name="connsiteY7" fmla="*/ 292894 h 398852"/>
              <a:gd name="connsiteX0" fmla="*/ 0 w 706780"/>
              <a:gd name="connsiteY0" fmla="*/ 292894 h 398852"/>
              <a:gd name="connsiteX1" fmla="*/ 240506 w 706780"/>
              <a:gd name="connsiteY1" fmla="*/ 178595 h 398852"/>
              <a:gd name="connsiteX2" fmla="*/ 695325 w 706780"/>
              <a:gd name="connsiteY2" fmla="*/ 0 h 398852"/>
              <a:gd name="connsiteX3" fmla="*/ 595312 w 706780"/>
              <a:gd name="connsiteY3" fmla="*/ 271463 h 398852"/>
              <a:gd name="connsiteX4" fmla="*/ 595312 w 706780"/>
              <a:gd name="connsiteY4" fmla="*/ 388144 h 398852"/>
              <a:gd name="connsiteX5" fmla="*/ 388144 w 706780"/>
              <a:gd name="connsiteY5" fmla="*/ 381000 h 398852"/>
              <a:gd name="connsiteX6" fmla="*/ 240506 w 706780"/>
              <a:gd name="connsiteY6" fmla="*/ 359569 h 398852"/>
              <a:gd name="connsiteX7" fmla="*/ 0 w 706780"/>
              <a:gd name="connsiteY7" fmla="*/ 292894 h 398852"/>
              <a:gd name="connsiteX0" fmla="*/ 0 w 725830"/>
              <a:gd name="connsiteY0" fmla="*/ 302419 h 398852"/>
              <a:gd name="connsiteX1" fmla="*/ 259556 w 725830"/>
              <a:gd name="connsiteY1" fmla="*/ 178595 h 398852"/>
              <a:gd name="connsiteX2" fmla="*/ 714375 w 725830"/>
              <a:gd name="connsiteY2" fmla="*/ 0 h 398852"/>
              <a:gd name="connsiteX3" fmla="*/ 614362 w 725830"/>
              <a:gd name="connsiteY3" fmla="*/ 271463 h 398852"/>
              <a:gd name="connsiteX4" fmla="*/ 614362 w 725830"/>
              <a:gd name="connsiteY4" fmla="*/ 388144 h 398852"/>
              <a:gd name="connsiteX5" fmla="*/ 407194 w 725830"/>
              <a:gd name="connsiteY5" fmla="*/ 381000 h 398852"/>
              <a:gd name="connsiteX6" fmla="*/ 259556 w 725830"/>
              <a:gd name="connsiteY6" fmla="*/ 359569 h 398852"/>
              <a:gd name="connsiteX7" fmla="*/ 0 w 725830"/>
              <a:gd name="connsiteY7" fmla="*/ 302419 h 398852"/>
              <a:gd name="connsiteX0" fmla="*/ 0 w 917151"/>
              <a:gd name="connsiteY0" fmla="*/ 480754 h 484729"/>
              <a:gd name="connsiteX1" fmla="*/ 450877 w 917151"/>
              <a:gd name="connsiteY1" fmla="*/ 178595 h 484729"/>
              <a:gd name="connsiteX2" fmla="*/ 905696 w 917151"/>
              <a:gd name="connsiteY2" fmla="*/ 0 h 484729"/>
              <a:gd name="connsiteX3" fmla="*/ 805683 w 917151"/>
              <a:gd name="connsiteY3" fmla="*/ 271463 h 484729"/>
              <a:gd name="connsiteX4" fmla="*/ 805683 w 917151"/>
              <a:gd name="connsiteY4" fmla="*/ 388144 h 484729"/>
              <a:gd name="connsiteX5" fmla="*/ 598515 w 917151"/>
              <a:gd name="connsiteY5" fmla="*/ 381000 h 484729"/>
              <a:gd name="connsiteX6" fmla="*/ 450877 w 917151"/>
              <a:gd name="connsiteY6" fmla="*/ 359569 h 484729"/>
              <a:gd name="connsiteX7" fmla="*/ 0 w 917151"/>
              <a:gd name="connsiteY7" fmla="*/ 480754 h 484729"/>
              <a:gd name="connsiteX0" fmla="*/ 1 w 917152"/>
              <a:gd name="connsiteY0" fmla="*/ 480754 h 489880"/>
              <a:gd name="connsiteX1" fmla="*/ 450878 w 917152"/>
              <a:gd name="connsiteY1" fmla="*/ 178595 h 489880"/>
              <a:gd name="connsiteX2" fmla="*/ 905697 w 917152"/>
              <a:gd name="connsiteY2" fmla="*/ 0 h 489880"/>
              <a:gd name="connsiteX3" fmla="*/ 805684 w 917152"/>
              <a:gd name="connsiteY3" fmla="*/ 271463 h 489880"/>
              <a:gd name="connsiteX4" fmla="*/ 805684 w 917152"/>
              <a:gd name="connsiteY4" fmla="*/ 388144 h 489880"/>
              <a:gd name="connsiteX5" fmla="*/ 598516 w 917152"/>
              <a:gd name="connsiteY5" fmla="*/ 381000 h 489880"/>
              <a:gd name="connsiteX6" fmla="*/ 446395 w 917152"/>
              <a:gd name="connsiteY6" fmla="*/ 417333 h 489880"/>
              <a:gd name="connsiteX7" fmla="*/ 1 w 917152"/>
              <a:gd name="connsiteY7" fmla="*/ 480754 h 489880"/>
              <a:gd name="connsiteX0" fmla="*/ 1 w 917152"/>
              <a:gd name="connsiteY0" fmla="*/ 480754 h 489880"/>
              <a:gd name="connsiteX1" fmla="*/ 450878 w 917152"/>
              <a:gd name="connsiteY1" fmla="*/ 178595 h 489880"/>
              <a:gd name="connsiteX2" fmla="*/ 905697 w 917152"/>
              <a:gd name="connsiteY2" fmla="*/ 0 h 489880"/>
              <a:gd name="connsiteX3" fmla="*/ 805684 w 917152"/>
              <a:gd name="connsiteY3" fmla="*/ 271463 h 489880"/>
              <a:gd name="connsiteX4" fmla="*/ 805684 w 917152"/>
              <a:gd name="connsiteY4" fmla="*/ 388144 h 489880"/>
              <a:gd name="connsiteX5" fmla="*/ 601446 w 917152"/>
              <a:gd name="connsiteY5" fmla="*/ 398896 h 489880"/>
              <a:gd name="connsiteX6" fmla="*/ 446395 w 917152"/>
              <a:gd name="connsiteY6" fmla="*/ 417333 h 489880"/>
              <a:gd name="connsiteX7" fmla="*/ 1 w 917152"/>
              <a:gd name="connsiteY7" fmla="*/ 480754 h 489880"/>
              <a:gd name="connsiteX0" fmla="*/ 1 w 918553"/>
              <a:gd name="connsiteY0" fmla="*/ 480754 h 489880"/>
              <a:gd name="connsiteX1" fmla="*/ 450878 w 918553"/>
              <a:gd name="connsiteY1" fmla="*/ 178595 h 489880"/>
              <a:gd name="connsiteX2" fmla="*/ 905697 w 918553"/>
              <a:gd name="connsiteY2" fmla="*/ 0 h 489880"/>
              <a:gd name="connsiteX3" fmla="*/ 826487 w 918553"/>
              <a:gd name="connsiteY3" fmla="*/ 276612 h 489880"/>
              <a:gd name="connsiteX4" fmla="*/ 805684 w 918553"/>
              <a:gd name="connsiteY4" fmla="*/ 388144 h 489880"/>
              <a:gd name="connsiteX5" fmla="*/ 601446 w 918553"/>
              <a:gd name="connsiteY5" fmla="*/ 398896 h 489880"/>
              <a:gd name="connsiteX6" fmla="*/ 446395 w 918553"/>
              <a:gd name="connsiteY6" fmla="*/ 417333 h 489880"/>
              <a:gd name="connsiteX7" fmla="*/ 1 w 918553"/>
              <a:gd name="connsiteY7" fmla="*/ 480754 h 489880"/>
              <a:gd name="connsiteX0" fmla="*/ 1 w 918553"/>
              <a:gd name="connsiteY0" fmla="*/ 480754 h 489880"/>
              <a:gd name="connsiteX1" fmla="*/ 450878 w 918553"/>
              <a:gd name="connsiteY1" fmla="*/ 178595 h 489880"/>
              <a:gd name="connsiteX2" fmla="*/ 905697 w 918553"/>
              <a:gd name="connsiteY2" fmla="*/ 0 h 489880"/>
              <a:gd name="connsiteX3" fmla="*/ 826487 w 918553"/>
              <a:gd name="connsiteY3" fmla="*/ 276612 h 489880"/>
              <a:gd name="connsiteX4" fmla="*/ 833399 w 918553"/>
              <a:gd name="connsiteY4" fmla="*/ 385190 h 489880"/>
              <a:gd name="connsiteX5" fmla="*/ 601446 w 918553"/>
              <a:gd name="connsiteY5" fmla="*/ 398896 h 489880"/>
              <a:gd name="connsiteX6" fmla="*/ 446395 w 918553"/>
              <a:gd name="connsiteY6" fmla="*/ 417333 h 489880"/>
              <a:gd name="connsiteX7" fmla="*/ 1 w 918553"/>
              <a:gd name="connsiteY7" fmla="*/ 480754 h 489880"/>
              <a:gd name="connsiteX0" fmla="*/ 1 w 994804"/>
              <a:gd name="connsiteY0" fmla="*/ 438785 h 447911"/>
              <a:gd name="connsiteX1" fmla="*/ 450878 w 994804"/>
              <a:gd name="connsiteY1" fmla="*/ 136626 h 447911"/>
              <a:gd name="connsiteX2" fmla="*/ 986076 w 994804"/>
              <a:gd name="connsiteY2" fmla="*/ 0 h 447911"/>
              <a:gd name="connsiteX3" fmla="*/ 826487 w 994804"/>
              <a:gd name="connsiteY3" fmla="*/ 234643 h 447911"/>
              <a:gd name="connsiteX4" fmla="*/ 833399 w 994804"/>
              <a:gd name="connsiteY4" fmla="*/ 343221 h 447911"/>
              <a:gd name="connsiteX5" fmla="*/ 601446 w 994804"/>
              <a:gd name="connsiteY5" fmla="*/ 356927 h 447911"/>
              <a:gd name="connsiteX6" fmla="*/ 446395 w 994804"/>
              <a:gd name="connsiteY6" fmla="*/ 375364 h 447911"/>
              <a:gd name="connsiteX7" fmla="*/ 1 w 994804"/>
              <a:gd name="connsiteY7" fmla="*/ 438785 h 447911"/>
              <a:gd name="connsiteX0" fmla="*/ 1 w 986657"/>
              <a:gd name="connsiteY0" fmla="*/ 438785 h 447911"/>
              <a:gd name="connsiteX1" fmla="*/ 450878 w 986657"/>
              <a:gd name="connsiteY1" fmla="*/ 136626 h 447911"/>
              <a:gd name="connsiteX2" fmla="*/ 986076 w 986657"/>
              <a:gd name="connsiteY2" fmla="*/ 0 h 447911"/>
              <a:gd name="connsiteX3" fmla="*/ 826487 w 986657"/>
              <a:gd name="connsiteY3" fmla="*/ 234643 h 447911"/>
              <a:gd name="connsiteX4" fmla="*/ 833399 w 986657"/>
              <a:gd name="connsiteY4" fmla="*/ 343221 h 447911"/>
              <a:gd name="connsiteX5" fmla="*/ 601446 w 986657"/>
              <a:gd name="connsiteY5" fmla="*/ 356927 h 447911"/>
              <a:gd name="connsiteX6" fmla="*/ 446395 w 986657"/>
              <a:gd name="connsiteY6" fmla="*/ 375364 h 447911"/>
              <a:gd name="connsiteX7" fmla="*/ 1 w 986657"/>
              <a:gd name="connsiteY7" fmla="*/ 438785 h 447911"/>
              <a:gd name="connsiteX0" fmla="*/ 3916 w 990572"/>
              <a:gd name="connsiteY0" fmla="*/ 438785 h 442635"/>
              <a:gd name="connsiteX1" fmla="*/ 244674 w 990572"/>
              <a:gd name="connsiteY1" fmla="*/ 238297 h 442635"/>
              <a:gd name="connsiteX2" fmla="*/ 454793 w 990572"/>
              <a:gd name="connsiteY2" fmla="*/ 136626 h 442635"/>
              <a:gd name="connsiteX3" fmla="*/ 989991 w 990572"/>
              <a:gd name="connsiteY3" fmla="*/ 0 h 442635"/>
              <a:gd name="connsiteX4" fmla="*/ 830402 w 990572"/>
              <a:gd name="connsiteY4" fmla="*/ 234643 h 442635"/>
              <a:gd name="connsiteX5" fmla="*/ 837314 w 990572"/>
              <a:gd name="connsiteY5" fmla="*/ 343221 h 442635"/>
              <a:gd name="connsiteX6" fmla="*/ 605361 w 990572"/>
              <a:gd name="connsiteY6" fmla="*/ 356927 h 442635"/>
              <a:gd name="connsiteX7" fmla="*/ 450310 w 990572"/>
              <a:gd name="connsiteY7" fmla="*/ 375364 h 442635"/>
              <a:gd name="connsiteX8" fmla="*/ 3916 w 990572"/>
              <a:gd name="connsiteY8" fmla="*/ 438785 h 442635"/>
              <a:gd name="connsiteX0" fmla="*/ 4127 w 979202"/>
              <a:gd name="connsiteY0" fmla="*/ 451464 h 454888"/>
              <a:gd name="connsiteX1" fmla="*/ 233304 w 979202"/>
              <a:gd name="connsiteY1" fmla="*/ 238297 h 454888"/>
              <a:gd name="connsiteX2" fmla="*/ 443423 w 979202"/>
              <a:gd name="connsiteY2" fmla="*/ 136626 h 454888"/>
              <a:gd name="connsiteX3" fmla="*/ 978621 w 979202"/>
              <a:gd name="connsiteY3" fmla="*/ 0 h 454888"/>
              <a:gd name="connsiteX4" fmla="*/ 819032 w 979202"/>
              <a:gd name="connsiteY4" fmla="*/ 234643 h 454888"/>
              <a:gd name="connsiteX5" fmla="*/ 825944 w 979202"/>
              <a:gd name="connsiteY5" fmla="*/ 343221 h 454888"/>
              <a:gd name="connsiteX6" fmla="*/ 593991 w 979202"/>
              <a:gd name="connsiteY6" fmla="*/ 356927 h 454888"/>
              <a:gd name="connsiteX7" fmla="*/ 438940 w 979202"/>
              <a:gd name="connsiteY7" fmla="*/ 375364 h 454888"/>
              <a:gd name="connsiteX8" fmla="*/ 4127 w 979202"/>
              <a:gd name="connsiteY8" fmla="*/ 451464 h 454888"/>
              <a:gd name="connsiteX0" fmla="*/ 3800 w 997367"/>
              <a:gd name="connsiteY0" fmla="*/ 446888 h 450454"/>
              <a:gd name="connsiteX1" fmla="*/ 251469 w 997367"/>
              <a:gd name="connsiteY1" fmla="*/ 238297 h 450454"/>
              <a:gd name="connsiteX2" fmla="*/ 461588 w 997367"/>
              <a:gd name="connsiteY2" fmla="*/ 136626 h 450454"/>
              <a:gd name="connsiteX3" fmla="*/ 996786 w 997367"/>
              <a:gd name="connsiteY3" fmla="*/ 0 h 450454"/>
              <a:gd name="connsiteX4" fmla="*/ 837197 w 997367"/>
              <a:gd name="connsiteY4" fmla="*/ 234643 h 450454"/>
              <a:gd name="connsiteX5" fmla="*/ 844109 w 997367"/>
              <a:gd name="connsiteY5" fmla="*/ 343221 h 450454"/>
              <a:gd name="connsiteX6" fmla="*/ 612156 w 997367"/>
              <a:gd name="connsiteY6" fmla="*/ 356927 h 450454"/>
              <a:gd name="connsiteX7" fmla="*/ 457105 w 997367"/>
              <a:gd name="connsiteY7" fmla="*/ 375364 h 450454"/>
              <a:gd name="connsiteX8" fmla="*/ 3800 w 997367"/>
              <a:gd name="connsiteY8" fmla="*/ 446888 h 45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7367" h="450454">
                <a:moveTo>
                  <a:pt x="3800" y="446888"/>
                </a:moveTo>
                <a:cubicBezTo>
                  <a:pt x="-30473" y="424044"/>
                  <a:pt x="176323" y="288657"/>
                  <a:pt x="251469" y="238297"/>
                </a:cubicBezTo>
                <a:cubicBezTo>
                  <a:pt x="326615" y="187937"/>
                  <a:pt x="338143" y="178169"/>
                  <a:pt x="461588" y="136626"/>
                </a:cubicBezTo>
                <a:cubicBezTo>
                  <a:pt x="479050" y="119957"/>
                  <a:pt x="905505" y="11906"/>
                  <a:pt x="996786" y="0"/>
                </a:cubicBezTo>
                <a:cubicBezTo>
                  <a:pt x="1008573" y="11650"/>
                  <a:pt x="837197" y="180723"/>
                  <a:pt x="837197" y="234643"/>
                </a:cubicBezTo>
                <a:lnTo>
                  <a:pt x="844109" y="343221"/>
                </a:lnTo>
                <a:cubicBezTo>
                  <a:pt x="844109" y="370947"/>
                  <a:pt x="666076" y="356927"/>
                  <a:pt x="612156" y="356927"/>
                </a:cubicBezTo>
                <a:lnTo>
                  <a:pt x="457105" y="375364"/>
                </a:lnTo>
                <a:cubicBezTo>
                  <a:pt x="403185" y="375364"/>
                  <a:pt x="38073" y="469733"/>
                  <a:pt x="3800" y="446888"/>
                </a:cubicBezTo>
                <a:close/>
              </a:path>
            </a:pathLst>
          </a:custGeom>
          <a:solidFill>
            <a:srgbClr val="AB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ttsMP3.com_VoiceText_2024-11-25_17-45-48">
            <a:hlinkClick r:id="" action="ppaction://media"/>
            <a:extLst>
              <a:ext uri="{FF2B5EF4-FFF2-40B4-BE49-F238E27FC236}">
                <a16:creationId xmlns:a16="http://schemas.microsoft.com/office/drawing/2014/main" id="{665CD560-AFFB-4675-859C-447343A482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2072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1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AFFACC-60FC-49F0-AB43-D4F8A8478D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B49A0-1CC9-4254-B569-44B3A69394B4}"/>
              </a:ext>
            </a:extLst>
          </p:cNvPr>
          <p:cNvSpPr/>
          <p:nvPr/>
        </p:nvSpPr>
        <p:spPr>
          <a:xfrm>
            <a:off x="6597748" y="-1"/>
            <a:ext cx="5594252" cy="6857999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15FE45-73E1-4876-BCCF-677C7CCF58E0}"/>
              </a:ext>
            </a:extLst>
          </p:cNvPr>
          <p:cNvSpPr/>
          <p:nvPr/>
        </p:nvSpPr>
        <p:spPr>
          <a:xfrm>
            <a:off x="0" y="0"/>
            <a:ext cx="5824026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4900">
                <a:schemeClr val="accent4">
                  <a:lumMod val="40000"/>
                  <a:lumOff val="6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F3F940-6D45-4A8F-8132-42DF82A5946B}"/>
              </a:ext>
            </a:extLst>
          </p:cNvPr>
          <p:cNvSpPr/>
          <p:nvPr/>
        </p:nvSpPr>
        <p:spPr>
          <a:xfrm>
            <a:off x="6210887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088B4-4E20-4FA5-A5C7-E9E33022243A}"/>
              </a:ext>
            </a:extLst>
          </p:cNvPr>
          <p:cNvSpPr/>
          <p:nvPr/>
        </p:nvSpPr>
        <p:spPr>
          <a:xfrm flipH="1">
            <a:off x="5824026" y="0"/>
            <a:ext cx="386861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8AE230-B35F-4055-A18C-4FA31D8E7066}"/>
              </a:ext>
            </a:extLst>
          </p:cNvPr>
          <p:cNvSpPr/>
          <p:nvPr/>
        </p:nvSpPr>
        <p:spPr>
          <a:xfrm>
            <a:off x="6795930" y="159026"/>
            <a:ext cx="5197887" cy="6467061"/>
          </a:xfrm>
          <a:prstGeom prst="round2Diag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Ben gets the kite. He climbs down and gives it to Emma. Emma says, ‘Thank you, Ben!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19FF19-B428-4BF0-B540-EAEC8F3141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765" y="1851991"/>
            <a:ext cx="2875568" cy="28755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8BE9F4-5506-4CE5-B842-9306F8C93D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37521"/>
            <a:ext cx="5824740" cy="58247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ttsMP3.com_VoiceText_2024-11-25_17-46-59">
            <a:hlinkClick r:id="" action="ppaction://media"/>
            <a:extLst>
              <a:ext uri="{FF2B5EF4-FFF2-40B4-BE49-F238E27FC236}">
                <a16:creationId xmlns:a16="http://schemas.microsoft.com/office/drawing/2014/main" id="{54941E9E-7C28-401F-AFFE-E8F5A5C54B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8565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7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B869A4D-3917-46E7-B6F0-C0F54161536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8118652-CB9E-4617-903E-E31E1991ADD4}"/>
                </a:ext>
              </a:extLst>
            </p:cNvPr>
            <p:cNvSpPr/>
            <p:nvPr/>
          </p:nvSpPr>
          <p:spPr>
            <a:xfrm>
              <a:off x="6597748" y="-1"/>
              <a:ext cx="5594252" cy="6857999"/>
            </a:xfrm>
            <a:prstGeom prst="rect">
              <a:avLst/>
            </a:prstGeom>
            <a:gradFill>
              <a:gsLst>
                <a:gs pos="0">
                  <a:srgbClr val="DD95C5"/>
                </a:gs>
                <a:gs pos="54900">
                  <a:srgbClr val="E2A6CE"/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CFE386-1773-417E-87C1-1C22D00AC532}"/>
                </a:ext>
              </a:extLst>
            </p:cNvPr>
            <p:cNvSpPr/>
            <p:nvPr/>
          </p:nvSpPr>
          <p:spPr>
            <a:xfrm>
              <a:off x="0" y="0"/>
              <a:ext cx="5824026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54900">
                  <a:srgbClr val="E2A6CE"/>
                </a:gs>
                <a:gs pos="100000">
                  <a:srgbClr val="DD95C5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BD5100-6928-40C0-8A23-3E8406CE386B}"/>
                </a:ext>
              </a:extLst>
            </p:cNvPr>
            <p:cNvSpPr/>
            <p:nvPr/>
          </p:nvSpPr>
          <p:spPr>
            <a:xfrm>
              <a:off x="5981115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3B9A7F-B059-49D0-ABE3-3309C7E3ED15}"/>
                </a:ext>
              </a:extLst>
            </p:cNvPr>
            <p:cNvSpPr/>
            <p:nvPr/>
          </p:nvSpPr>
          <p:spPr>
            <a:xfrm flipH="1">
              <a:off x="5594254" y="0"/>
              <a:ext cx="386861" cy="68580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>
                    <a:alpha val="34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: Rounded Corners 9">
            <a:extLst>
              <a:ext uri="{FF2B5EF4-FFF2-40B4-BE49-F238E27FC236}">
                <a16:creationId xmlns:a16="http://schemas.microsoft.com/office/drawing/2014/main" id="{A1415CD1-B779-4E85-837C-EBBCF36A736F}"/>
              </a:ext>
            </a:extLst>
          </p:cNvPr>
          <p:cNvSpPr/>
          <p:nvPr/>
        </p:nvSpPr>
        <p:spPr>
          <a:xfrm flipH="1">
            <a:off x="178883" y="200023"/>
            <a:ext cx="5258282" cy="6457950"/>
          </a:xfrm>
          <a:prstGeom prst="round2DiagRect">
            <a:avLst/>
          </a:prstGeom>
          <a:solidFill>
            <a:schemeClr val="accent1">
              <a:lumMod val="60000"/>
              <a:lumOff val="40000"/>
            </a:schemeClr>
          </a:solidFill>
          <a:ln w="76200">
            <a:noFill/>
          </a:ln>
          <a:effectLst>
            <a:glow rad="127000">
              <a:schemeClr val="accent1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4800" dirty="0">
                <a:solidFill>
                  <a:prstClr val="black"/>
                </a:solidFill>
                <a:latin typeface="Calibri Light" panose="020F0302020204030204"/>
              </a:rPr>
              <a:t>Emma flies her kite again. Ben and Max play in the park. Emma is happy. She says, ‘Flying a kite is fun!’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A6AF7B-9FCE-4097-A70A-1A4D49984F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065" y="603740"/>
            <a:ext cx="5650520" cy="56505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EDAD9951-297C-4B39-8A0B-AE930D4EF753}"/>
              </a:ext>
            </a:extLst>
          </p:cNvPr>
          <p:cNvSpPr/>
          <p:nvPr/>
        </p:nvSpPr>
        <p:spPr>
          <a:xfrm>
            <a:off x="8801100" y="1936750"/>
            <a:ext cx="965200" cy="970377"/>
          </a:xfrm>
          <a:custGeom>
            <a:avLst/>
            <a:gdLst>
              <a:gd name="connsiteX0" fmla="*/ 0 w 647700"/>
              <a:gd name="connsiteY0" fmla="*/ 203200 h 406400"/>
              <a:gd name="connsiteX1" fmla="*/ 323850 w 647700"/>
              <a:gd name="connsiteY1" fmla="*/ 0 h 406400"/>
              <a:gd name="connsiteX2" fmla="*/ 647700 w 647700"/>
              <a:gd name="connsiteY2" fmla="*/ 203200 h 406400"/>
              <a:gd name="connsiteX3" fmla="*/ 323850 w 647700"/>
              <a:gd name="connsiteY3" fmla="*/ 406400 h 406400"/>
              <a:gd name="connsiteX4" fmla="*/ 0 w 647700"/>
              <a:gd name="connsiteY4" fmla="*/ 203200 h 406400"/>
              <a:gd name="connsiteX0" fmla="*/ 0 w 647700"/>
              <a:gd name="connsiteY0" fmla="*/ 343694 h 546894"/>
              <a:gd name="connsiteX1" fmla="*/ 321468 w 647700"/>
              <a:gd name="connsiteY1" fmla="*/ 0 h 546894"/>
              <a:gd name="connsiteX2" fmla="*/ 647700 w 647700"/>
              <a:gd name="connsiteY2" fmla="*/ 343694 h 546894"/>
              <a:gd name="connsiteX3" fmla="*/ 323850 w 647700"/>
              <a:gd name="connsiteY3" fmla="*/ 546894 h 546894"/>
              <a:gd name="connsiteX4" fmla="*/ 0 w 647700"/>
              <a:gd name="connsiteY4" fmla="*/ 343694 h 546894"/>
              <a:gd name="connsiteX0" fmla="*/ 0 w 728663"/>
              <a:gd name="connsiteY0" fmla="*/ 210408 h 552240"/>
              <a:gd name="connsiteX1" fmla="*/ 402431 w 728663"/>
              <a:gd name="connsiteY1" fmla="*/ 2445 h 552240"/>
              <a:gd name="connsiteX2" fmla="*/ 728663 w 728663"/>
              <a:gd name="connsiteY2" fmla="*/ 346139 h 552240"/>
              <a:gd name="connsiteX3" fmla="*/ 404813 w 728663"/>
              <a:gd name="connsiteY3" fmla="*/ 549339 h 552240"/>
              <a:gd name="connsiteX4" fmla="*/ 0 w 728663"/>
              <a:gd name="connsiteY4" fmla="*/ 210408 h 552240"/>
              <a:gd name="connsiteX0" fmla="*/ 89 w 728752"/>
              <a:gd name="connsiteY0" fmla="*/ 210572 h 613403"/>
              <a:gd name="connsiteX1" fmla="*/ 402520 w 728752"/>
              <a:gd name="connsiteY1" fmla="*/ 2609 h 613403"/>
              <a:gd name="connsiteX2" fmla="*/ 728752 w 728752"/>
              <a:gd name="connsiteY2" fmla="*/ 346303 h 613403"/>
              <a:gd name="connsiteX3" fmla="*/ 369183 w 728752"/>
              <a:gd name="connsiteY3" fmla="*/ 611415 h 613403"/>
              <a:gd name="connsiteX4" fmla="*/ 89 w 728752"/>
              <a:gd name="connsiteY4" fmla="*/ 210572 h 613403"/>
              <a:gd name="connsiteX0" fmla="*/ 44456 w 773119"/>
              <a:gd name="connsiteY0" fmla="*/ 210177 h 612685"/>
              <a:gd name="connsiteX1" fmla="*/ 446887 w 773119"/>
              <a:gd name="connsiteY1" fmla="*/ 2214 h 612685"/>
              <a:gd name="connsiteX2" fmla="*/ 773119 w 773119"/>
              <a:gd name="connsiteY2" fmla="*/ 345908 h 612685"/>
              <a:gd name="connsiteX3" fmla="*/ 413550 w 773119"/>
              <a:gd name="connsiteY3" fmla="*/ 611020 h 612685"/>
              <a:gd name="connsiteX4" fmla="*/ 51601 w 773119"/>
              <a:gd name="connsiteY4" fmla="*/ 446714 h 612685"/>
              <a:gd name="connsiteX5" fmla="*/ 44456 w 773119"/>
              <a:gd name="connsiteY5" fmla="*/ 210177 h 612685"/>
              <a:gd name="connsiteX0" fmla="*/ 26894 w 755557"/>
              <a:gd name="connsiteY0" fmla="*/ 218774 h 621282"/>
              <a:gd name="connsiteX1" fmla="*/ 136434 w 755557"/>
              <a:gd name="connsiteY1" fmla="*/ 98124 h 621282"/>
              <a:gd name="connsiteX2" fmla="*/ 429325 w 755557"/>
              <a:gd name="connsiteY2" fmla="*/ 10811 h 621282"/>
              <a:gd name="connsiteX3" fmla="*/ 755557 w 755557"/>
              <a:gd name="connsiteY3" fmla="*/ 354505 h 621282"/>
              <a:gd name="connsiteX4" fmla="*/ 395988 w 755557"/>
              <a:gd name="connsiteY4" fmla="*/ 619617 h 621282"/>
              <a:gd name="connsiteX5" fmla="*/ 34039 w 755557"/>
              <a:gd name="connsiteY5" fmla="*/ 455311 h 621282"/>
              <a:gd name="connsiteX6" fmla="*/ 26894 w 755557"/>
              <a:gd name="connsiteY6" fmla="*/ 218774 h 621282"/>
              <a:gd name="connsiteX0" fmla="*/ 26894 w 755557"/>
              <a:gd name="connsiteY0" fmla="*/ 226274 h 628782"/>
              <a:gd name="connsiteX1" fmla="*/ 136434 w 755557"/>
              <a:gd name="connsiteY1" fmla="*/ 105624 h 628782"/>
              <a:gd name="connsiteX2" fmla="*/ 224540 w 755557"/>
              <a:gd name="connsiteY2" fmla="*/ 53236 h 628782"/>
              <a:gd name="connsiteX3" fmla="*/ 429325 w 755557"/>
              <a:gd name="connsiteY3" fmla="*/ 18311 h 628782"/>
              <a:gd name="connsiteX4" fmla="*/ 755557 w 755557"/>
              <a:gd name="connsiteY4" fmla="*/ 362005 h 628782"/>
              <a:gd name="connsiteX5" fmla="*/ 395988 w 755557"/>
              <a:gd name="connsiteY5" fmla="*/ 627117 h 628782"/>
              <a:gd name="connsiteX6" fmla="*/ 34039 w 755557"/>
              <a:gd name="connsiteY6" fmla="*/ 462811 h 628782"/>
              <a:gd name="connsiteX7" fmla="*/ 26894 w 755557"/>
              <a:gd name="connsiteY7" fmla="*/ 226274 h 628782"/>
              <a:gd name="connsiteX0" fmla="*/ 26894 w 755557"/>
              <a:gd name="connsiteY0" fmla="*/ 209157 h 611665"/>
              <a:gd name="connsiteX1" fmla="*/ 136434 w 755557"/>
              <a:gd name="connsiteY1" fmla="*/ 88507 h 611665"/>
              <a:gd name="connsiteX2" fmla="*/ 224540 w 755557"/>
              <a:gd name="connsiteY2" fmla="*/ 36119 h 611665"/>
              <a:gd name="connsiteX3" fmla="*/ 503143 w 755557"/>
              <a:gd name="connsiteY3" fmla="*/ 22626 h 611665"/>
              <a:gd name="connsiteX4" fmla="*/ 755557 w 755557"/>
              <a:gd name="connsiteY4" fmla="*/ 344888 h 611665"/>
              <a:gd name="connsiteX5" fmla="*/ 395988 w 755557"/>
              <a:gd name="connsiteY5" fmla="*/ 610000 h 611665"/>
              <a:gd name="connsiteX6" fmla="*/ 34039 w 755557"/>
              <a:gd name="connsiteY6" fmla="*/ 445694 h 611665"/>
              <a:gd name="connsiteX7" fmla="*/ 26894 w 755557"/>
              <a:gd name="connsiteY7" fmla="*/ 209157 h 611665"/>
              <a:gd name="connsiteX0" fmla="*/ 26894 w 755557"/>
              <a:gd name="connsiteY0" fmla="*/ 206327 h 608835"/>
              <a:gd name="connsiteX1" fmla="*/ 136434 w 755557"/>
              <a:gd name="connsiteY1" fmla="*/ 85677 h 608835"/>
              <a:gd name="connsiteX2" fmla="*/ 198347 w 755557"/>
              <a:gd name="connsiteY2" fmla="*/ 42814 h 608835"/>
              <a:gd name="connsiteX3" fmla="*/ 503143 w 755557"/>
              <a:gd name="connsiteY3" fmla="*/ 19796 h 608835"/>
              <a:gd name="connsiteX4" fmla="*/ 755557 w 755557"/>
              <a:gd name="connsiteY4" fmla="*/ 342058 h 608835"/>
              <a:gd name="connsiteX5" fmla="*/ 395988 w 755557"/>
              <a:gd name="connsiteY5" fmla="*/ 607170 h 608835"/>
              <a:gd name="connsiteX6" fmla="*/ 34039 w 755557"/>
              <a:gd name="connsiteY6" fmla="*/ 442864 h 608835"/>
              <a:gd name="connsiteX7" fmla="*/ 26894 w 755557"/>
              <a:gd name="connsiteY7" fmla="*/ 206327 h 608835"/>
              <a:gd name="connsiteX0" fmla="*/ 26894 w 755557"/>
              <a:gd name="connsiteY0" fmla="*/ 210766 h 613274"/>
              <a:gd name="connsiteX1" fmla="*/ 136434 w 755557"/>
              <a:gd name="connsiteY1" fmla="*/ 90116 h 613274"/>
              <a:gd name="connsiteX2" fmla="*/ 198347 w 755557"/>
              <a:gd name="connsiteY2" fmla="*/ 47253 h 613274"/>
              <a:gd name="connsiteX3" fmla="*/ 503143 w 755557"/>
              <a:gd name="connsiteY3" fmla="*/ 24235 h 613274"/>
              <a:gd name="connsiteX4" fmla="*/ 755557 w 755557"/>
              <a:gd name="connsiteY4" fmla="*/ 346497 h 613274"/>
              <a:gd name="connsiteX5" fmla="*/ 395988 w 755557"/>
              <a:gd name="connsiteY5" fmla="*/ 611609 h 613274"/>
              <a:gd name="connsiteX6" fmla="*/ 34039 w 755557"/>
              <a:gd name="connsiteY6" fmla="*/ 447303 h 613274"/>
              <a:gd name="connsiteX7" fmla="*/ 26894 w 755557"/>
              <a:gd name="connsiteY7" fmla="*/ 210766 h 613274"/>
              <a:gd name="connsiteX0" fmla="*/ 26894 w 755557"/>
              <a:gd name="connsiteY0" fmla="*/ 199633 h 602141"/>
              <a:gd name="connsiteX1" fmla="*/ 136434 w 755557"/>
              <a:gd name="connsiteY1" fmla="*/ 78983 h 602141"/>
              <a:gd name="connsiteX2" fmla="*/ 198347 w 755557"/>
              <a:gd name="connsiteY2" fmla="*/ 36120 h 602141"/>
              <a:gd name="connsiteX3" fmla="*/ 579343 w 755557"/>
              <a:gd name="connsiteY3" fmla="*/ 29771 h 602141"/>
              <a:gd name="connsiteX4" fmla="*/ 755557 w 755557"/>
              <a:gd name="connsiteY4" fmla="*/ 335364 h 602141"/>
              <a:gd name="connsiteX5" fmla="*/ 395988 w 755557"/>
              <a:gd name="connsiteY5" fmla="*/ 600476 h 602141"/>
              <a:gd name="connsiteX6" fmla="*/ 34039 w 755557"/>
              <a:gd name="connsiteY6" fmla="*/ 436170 h 602141"/>
              <a:gd name="connsiteX7" fmla="*/ 26894 w 755557"/>
              <a:gd name="connsiteY7" fmla="*/ 199633 h 602141"/>
              <a:gd name="connsiteX0" fmla="*/ 26894 w 755557"/>
              <a:gd name="connsiteY0" fmla="*/ 205715 h 608223"/>
              <a:gd name="connsiteX1" fmla="*/ 136434 w 755557"/>
              <a:gd name="connsiteY1" fmla="*/ 85065 h 608223"/>
              <a:gd name="connsiteX2" fmla="*/ 198347 w 755557"/>
              <a:gd name="connsiteY2" fmla="*/ 42202 h 608223"/>
              <a:gd name="connsiteX3" fmla="*/ 579343 w 755557"/>
              <a:gd name="connsiteY3" fmla="*/ 35853 h 608223"/>
              <a:gd name="connsiteX4" fmla="*/ 755557 w 755557"/>
              <a:gd name="connsiteY4" fmla="*/ 341446 h 608223"/>
              <a:gd name="connsiteX5" fmla="*/ 395988 w 755557"/>
              <a:gd name="connsiteY5" fmla="*/ 606558 h 608223"/>
              <a:gd name="connsiteX6" fmla="*/ 34039 w 755557"/>
              <a:gd name="connsiteY6" fmla="*/ 442252 h 608223"/>
              <a:gd name="connsiteX7" fmla="*/ 26894 w 755557"/>
              <a:gd name="connsiteY7" fmla="*/ 205715 h 608223"/>
              <a:gd name="connsiteX0" fmla="*/ 26894 w 755557"/>
              <a:gd name="connsiteY0" fmla="*/ 203675 h 606183"/>
              <a:gd name="connsiteX1" fmla="*/ 136434 w 755557"/>
              <a:gd name="connsiteY1" fmla="*/ 83025 h 606183"/>
              <a:gd name="connsiteX2" fmla="*/ 198347 w 755557"/>
              <a:gd name="connsiteY2" fmla="*/ 40162 h 606183"/>
              <a:gd name="connsiteX3" fmla="*/ 579343 w 755557"/>
              <a:gd name="connsiteY3" fmla="*/ 33813 h 606183"/>
              <a:gd name="connsiteX4" fmla="*/ 755557 w 755557"/>
              <a:gd name="connsiteY4" fmla="*/ 339406 h 606183"/>
              <a:gd name="connsiteX5" fmla="*/ 395988 w 755557"/>
              <a:gd name="connsiteY5" fmla="*/ 604518 h 606183"/>
              <a:gd name="connsiteX6" fmla="*/ 34039 w 755557"/>
              <a:gd name="connsiteY6" fmla="*/ 440212 h 606183"/>
              <a:gd name="connsiteX7" fmla="*/ 26894 w 755557"/>
              <a:gd name="connsiteY7" fmla="*/ 203675 h 606183"/>
              <a:gd name="connsiteX0" fmla="*/ 26894 w 769845"/>
              <a:gd name="connsiteY0" fmla="*/ 199633 h 602141"/>
              <a:gd name="connsiteX1" fmla="*/ 136434 w 769845"/>
              <a:gd name="connsiteY1" fmla="*/ 78983 h 602141"/>
              <a:gd name="connsiteX2" fmla="*/ 198347 w 769845"/>
              <a:gd name="connsiteY2" fmla="*/ 36120 h 602141"/>
              <a:gd name="connsiteX3" fmla="*/ 579343 w 769845"/>
              <a:gd name="connsiteY3" fmla="*/ 29771 h 602141"/>
              <a:gd name="connsiteX4" fmla="*/ 769845 w 769845"/>
              <a:gd name="connsiteY4" fmla="*/ 335364 h 602141"/>
              <a:gd name="connsiteX5" fmla="*/ 395988 w 769845"/>
              <a:gd name="connsiteY5" fmla="*/ 600476 h 602141"/>
              <a:gd name="connsiteX6" fmla="*/ 34039 w 769845"/>
              <a:gd name="connsiteY6" fmla="*/ 436170 h 602141"/>
              <a:gd name="connsiteX7" fmla="*/ 26894 w 769845"/>
              <a:gd name="connsiteY7" fmla="*/ 199633 h 602141"/>
              <a:gd name="connsiteX0" fmla="*/ 26894 w 772561"/>
              <a:gd name="connsiteY0" fmla="*/ 199633 h 670469"/>
              <a:gd name="connsiteX1" fmla="*/ 136434 w 772561"/>
              <a:gd name="connsiteY1" fmla="*/ 78983 h 670469"/>
              <a:gd name="connsiteX2" fmla="*/ 198347 w 772561"/>
              <a:gd name="connsiteY2" fmla="*/ 36120 h 670469"/>
              <a:gd name="connsiteX3" fmla="*/ 579343 w 772561"/>
              <a:gd name="connsiteY3" fmla="*/ 29771 h 670469"/>
              <a:gd name="connsiteX4" fmla="*/ 769845 w 772561"/>
              <a:gd name="connsiteY4" fmla="*/ 335364 h 670469"/>
              <a:gd name="connsiteX5" fmla="*/ 715078 w 772561"/>
              <a:gd name="connsiteY5" fmla="*/ 655245 h 670469"/>
              <a:gd name="connsiteX6" fmla="*/ 395988 w 772561"/>
              <a:gd name="connsiteY6" fmla="*/ 600476 h 670469"/>
              <a:gd name="connsiteX7" fmla="*/ 34039 w 772561"/>
              <a:gd name="connsiteY7" fmla="*/ 436170 h 670469"/>
              <a:gd name="connsiteX8" fmla="*/ 26894 w 772561"/>
              <a:gd name="connsiteY8" fmla="*/ 199633 h 670469"/>
              <a:gd name="connsiteX0" fmla="*/ 26894 w 770503"/>
              <a:gd name="connsiteY0" fmla="*/ 199633 h 789258"/>
              <a:gd name="connsiteX1" fmla="*/ 136434 w 770503"/>
              <a:gd name="connsiteY1" fmla="*/ 78983 h 789258"/>
              <a:gd name="connsiteX2" fmla="*/ 198347 w 770503"/>
              <a:gd name="connsiteY2" fmla="*/ 36120 h 789258"/>
              <a:gd name="connsiteX3" fmla="*/ 579343 w 770503"/>
              <a:gd name="connsiteY3" fmla="*/ 29771 h 789258"/>
              <a:gd name="connsiteX4" fmla="*/ 769845 w 770503"/>
              <a:gd name="connsiteY4" fmla="*/ 335364 h 789258"/>
              <a:gd name="connsiteX5" fmla="*/ 715078 w 770503"/>
              <a:gd name="connsiteY5" fmla="*/ 655245 h 789258"/>
              <a:gd name="connsiteX6" fmla="*/ 655547 w 770503"/>
              <a:gd name="connsiteY6" fmla="*/ 788595 h 789258"/>
              <a:gd name="connsiteX7" fmla="*/ 395988 w 770503"/>
              <a:gd name="connsiteY7" fmla="*/ 600476 h 789258"/>
              <a:gd name="connsiteX8" fmla="*/ 34039 w 770503"/>
              <a:gd name="connsiteY8" fmla="*/ 436170 h 789258"/>
              <a:gd name="connsiteX9" fmla="*/ 26894 w 770503"/>
              <a:gd name="connsiteY9" fmla="*/ 199633 h 789258"/>
              <a:gd name="connsiteX0" fmla="*/ 26894 w 770503"/>
              <a:gd name="connsiteY0" fmla="*/ 199633 h 848533"/>
              <a:gd name="connsiteX1" fmla="*/ 136434 w 770503"/>
              <a:gd name="connsiteY1" fmla="*/ 78983 h 848533"/>
              <a:gd name="connsiteX2" fmla="*/ 198347 w 770503"/>
              <a:gd name="connsiteY2" fmla="*/ 36120 h 848533"/>
              <a:gd name="connsiteX3" fmla="*/ 579343 w 770503"/>
              <a:gd name="connsiteY3" fmla="*/ 29771 h 848533"/>
              <a:gd name="connsiteX4" fmla="*/ 769845 w 770503"/>
              <a:gd name="connsiteY4" fmla="*/ 335364 h 848533"/>
              <a:gd name="connsiteX5" fmla="*/ 715078 w 770503"/>
              <a:gd name="connsiteY5" fmla="*/ 655245 h 848533"/>
              <a:gd name="connsiteX6" fmla="*/ 650784 w 770503"/>
              <a:gd name="connsiteY6" fmla="*/ 848126 h 848533"/>
              <a:gd name="connsiteX7" fmla="*/ 395988 w 770503"/>
              <a:gd name="connsiteY7" fmla="*/ 600476 h 848533"/>
              <a:gd name="connsiteX8" fmla="*/ 34039 w 770503"/>
              <a:gd name="connsiteY8" fmla="*/ 436170 h 848533"/>
              <a:gd name="connsiteX9" fmla="*/ 26894 w 770503"/>
              <a:gd name="connsiteY9" fmla="*/ 199633 h 848533"/>
              <a:gd name="connsiteX0" fmla="*/ 26894 w 770848"/>
              <a:gd name="connsiteY0" fmla="*/ 199633 h 848533"/>
              <a:gd name="connsiteX1" fmla="*/ 136434 w 770848"/>
              <a:gd name="connsiteY1" fmla="*/ 78983 h 848533"/>
              <a:gd name="connsiteX2" fmla="*/ 198347 w 770848"/>
              <a:gd name="connsiteY2" fmla="*/ 36120 h 848533"/>
              <a:gd name="connsiteX3" fmla="*/ 579343 w 770848"/>
              <a:gd name="connsiteY3" fmla="*/ 29771 h 848533"/>
              <a:gd name="connsiteX4" fmla="*/ 769845 w 770848"/>
              <a:gd name="connsiteY4" fmla="*/ 335364 h 848533"/>
              <a:gd name="connsiteX5" fmla="*/ 729365 w 770848"/>
              <a:gd name="connsiteY5" fmla="*/ 655245 h 848533"/>
              <a:gd name="connsiteX6" fmla="*/ 650784 w 770848"/>
              <a:gd name="connsiteY6" fmla="*/ 848126 h 848533"/>
              <a:gd name="connsiteX7" fmla="*/ 395988 w 770848"/>
              <a:gd name="connsiteY7" fmla="*/ 600476 h 848533"/>
              <a:gd name="connsiteX8" fmla="*/ 34039 w 770848"/>
              <a:gd name="connsiteY8" fmla="*/ 436170 h 848533"/>
              <a:gd name="connsiteX9" fmla="*/ 26894 w 770848"/>
              <a:gd name="connsiteY9" fmla="*/ 199633 h 848533"/>
              <a:gd name="connsiteX0" fmla="*/ 26894 w 783991"/>
              <a:gd name="connsiteY0" fmla="*/ 199633 h 848540"/>
              <a:gd name="connsiteX1" fmla="*/ 136434 w 783991"/>
              <a:gd name="connsiteY1" fmla="*/ 78983 h 848540"/>
              <a:gd name="connsiteX2" fmla="*/ 198347 w 783991"/>
              <a:gd name="connsiteY2" fmla="*/ 36120 h 848540"/>
              <a:gd name="connsiteX3" fmla="*/ 579343 w 783991"/>
              <a:gd name="connsiteY3" fmla="*/ 29771 h 848540"/>
              <a:gd name="connsiteX4" fmla="*/ 769845 w 783991"/>
              <a:gd name="connsiteY4" fmla="*/ 335364 h 848540"/>
              <a:gd name="connsiteX5" fmla="*/ 767464 w 783991"/>
              <a:gd name="connsiteY5" fmla="*/ 500463 h 848540"/>
              <a:gd name="connsiteX6" fmla="*/ 729365 w 783991"/>
              <a:gd name="connsiteY6" fmla="*/ 655245 h 848540"/>
              <a:gd name="connsiteX7" fmla="*/ 650784 w 783991"/>
              <a:gd name="connsiteY7" fmla="*/ 848126 h 848540"/>
              <a:gd name="connsiteX8" fmla="*/ 395988 w 783991"/>
              <a:gd name="connsiteY8" fmla="*/ 600476 h 848540"/>
              <a:gd name="connsiteX9" fmla="*/ 34039 w 783991"/>
              <a:gd name="connsiteY9" fmla="*/ 436170 h 848540"/>
              <a:gd name="connsiteX10" fmla="*/ 26894 w 783991"/>
              <a:gd name="connsiteY10" fmla="*/ 199633 h 848540"/>
              <a:gd name="connsiteX0" fmla="*/ 26894 w 774379"/>
              <a:gd name="connsiteY0" fmla="*/ 190476 h 839383"/>
              <a:gd name="connsiteX1" fmla="*/ 136434 w 774379"/>
              <a:gd name="connsiteY1" fmla="*/ 69826 h 839383"/>
              <a:gd name="connsiteX2" fmla="*/ 198347 w 774379"/>
              <a:gd name="connsiteY2" fmla="*/ 26963 h 839383"/>
              <a:gd name="connsiteX3" fmla="*/ 579343 w 774379"/>
              <a:gd name="connsiteY3" fmla="*/ 20614 h 839383"/>
              <a:gd name="connsiteX4" fmla="*/ 724602 w 774379"/>
              <a:gd name="connsiteY4" fmla="*/ 191268 h 839383"/>
              <a:gd name="connsiteX5" fmla="*/ 769845 w 774379"/>
              <a:gd name="connsiteY5" fmla="*/ 326207 h 839383"/>
              <a:gd name="connsiteX6" fmla="*/ 767464 w 774379"/>
              <a:gd name="connsiteY6" fmla="*/ 491306 h 839383"/>
              <a:gd name="connsiteX7" fmla="*/ 729365 w 774379"/>
              <a:gd name="connsiteY7" fmla="*/ 646088 h 839383"/>
              <a:gd name="connsiteX8" fmla="*/ 650784 w 774379"/>
              <a:gd name="connsiteY8" fmla="*/ 838969 h 839383"/>
              <a:gd name="connsiteX9" fmla="*/ 395988 w 774379"/>
              <a:gd name="connsiteY9" fmla="*/ 591319 h 839383"/>
              <a:gd name="connsiteX10" fmla="*/ 34039 w 774379"/>
              <a:gd name="connsiteY10" fmla="*/ 427013 h 839383"/>
              <a:gd name="connsiteX11" fmla="*/ 26894 w 774379"/>
              <a:gd name="connsiteY11" fmla="*/ 190476 h 839383"/>
              <a:gd name="connsiteX0" fmla="*/ 26894 w 774379"/>
              <a:gd name="connsiteY0" fmla="*/ 190476 h 839383"/>
              <a:gd name="connsiteX1" fmla="*/ 136434 w 774379"/>
              <a:gd name="connsiteY1" fmla="*/ 69826 h 839383"/>
              <a:gd name="connsiteX2" fmla="*/ 198347 w 774379"/>
              <a:gd name="connsiteY2" fmla="*/ 26963 h 839383"/>
              <a:gd name="connsiteX3" fmla="*/ 579343 w 774379"/>
              <a:gd name="connsiteY3" fmla="*/ 20614 h 839383"/>
              <a:gd name="connsiteX4" fmla="*/ 724602 w 774379"/>
              <a:gd name="connsiteY4" fmla="*/ 191268 h 839383"/>
              <a:gd name="connsiteX5" fmla="*/ 769845 w 774379"/>
              <a:gd name="connsiteY5" fmla="*/ 326207 h 839383"/>
              <a:gd name="connsiteX6" fmla="*/ 767464 w 774379"/>
              <a:gd name="connsiteY6" fmla="*/ 491306 h 839383"/>
              <a:gd name="connsiteX7" fmla="*/ 729365 w 774379"/>
              <a:gd name="connsiteY7" fmla="*/ 646088 h 839383"/>
              <a:gd name="connsiteX8" fmla="*/ 650784 w 774379"/>
              <a:gd name="connsiteY8" fmla="*/ 838969 h 839383"/>
              <a:gd name="connsiteX9" fmla="*/ 395988 w 774379"/>
              <a:gd name="connsiteY9" fmla="*/ 591319 h 839383"/>
              <a:gd name="connsiteX10" fmla="*/ 34039 w 774379"/>
              <a:gd name="connsiteY10" fmla="*/ 427013 h 839383"/>
              <a:gd name="connsiteX11" fmla="*/ 26894 w 774379"/>
              <a:gd name="connsiteY11" fmla="*/ 190476 h 839383"/>
              <a:gd name="connsiteX0" fmla="*/ 26894 w 774379"/>
              <a:gd name="connsiteY0" fmla="*/ 206544 h 855451"/>
              <a:gd name="connsiteX1" fmla="*/ 136434 w 774379"/>
              <a:gd name="connsiteY1" fmla="*/ 85894 h 855451"/>
              <a:gd name="connsiteX2" fmla="*/ 198347 w 774379"/>
              <a:gd name="connsiteY2" fmla="*/ 43031 h 855451"/>
              <a:gd name="connsiteX3" fmla="*/ 395989 w 774379"/>
              <a:gd name="connsiteY3" fmla="*/ 167 h 855451"/>
              <a:gd name="connsiteX4" fmla="*/ 579343 w 774379"/>
              <a:gd name="connsiteY4" fmla="*/ 36682 h 855451"/>
              <a:gd name="connsiteX5" fmla="*/ 724602 w 774379"/>
              <a:gd name="connsiteY5" fmla="*/ 207336 h 855451"/>
              <a:gd name="connsiteX6" fmla="*/ 769845 w 774379"/>
              <a:gd name="connsiteY6" fmla="*/ 342275 h 855451"/>
              <a:gd name="connsiteX7" fmla="*/ 767464 w 774379"/>
              <a:gd name="connsiteY7" fmla="*/ 507374 h 855451"/>
              <a:gd name="connsiteX8" fmla="*/ 729365 w 774379"/>
              <a:gd name="connsiteY8" fmla="*/ 662156 h 855451"/>
              <a:gd name="connsiteX9" fmla="*/ 650784 w 774379"/>
              <a:gd name="connsiteY9" fmla="*/ 855037 h 855451"/>
              <a:gd name="connsiteX10" fmla="*/ 395988 w 774379"/>
              <a:gd name="connsiteY10" fmla="*/ 607387 h 855451"/>
              <a:gd name="connsiteX11" fmla="*/ 34039 w 774379"/>
              <a:gd name="connsiteY11" fmla="*/ 443081 h 855451"/>
              <a:gd name="connsiteX12" fmla="*/ 26894 w 774379"/>
              <a:gd name="connsiteY12" fmla="*/ 206544 h 855451"/>
              <a:gd name="connsiteX0" fmla="*/ 26894 w 774379"/>
              <a:gd name="connsiteY0" fmla="*/ 206684 h 855591"/>
              <a:gd name="connsiteX1" fmla="*/ 136434 w 774379"/>
              <a:gd name="connsiteY1" fmla="*/ 86034 h 855591"/>
              <a:gd name="connsiteX2" fmla="*/ 198347 w 774379"/>
              <a:gd name="connsiteY2" fmla="*/ 43171 h 855591"/>
              <a:gd name="connsiteX3" fmla="*/ 269783 w 774379"/>
              <a:gd name="connsiteY3" fmla="*/ 14594 h 855591"/>
              <a:gd name="connsiteX4" fmla="*/ 395989 w 774379"/>
              <a:gd name="connsiteY4" fmla="*/ 307 h 855591"/>
              <a:gd name="connsiteX5" fmla="*/ 579343 w 774379"/>
              <a:gd name="connsiteY5" fmla="*/ 36822 h 855591"/>
              <a:gd name="connsiteX6" fmla="*/ 724602 w 774379"/>
              <a:gd name="connsiteY6" fmla="*/ 207476 h 855591"/>
              <a:gd name="connsiteX7" fmla="*/ 769845 w 774379"/>
              <a:gd name="connsiteY7" fmla="*/ 342415 h 855591"/>
              <a:gd name="connsiteX8" fmla="*/ 767464 w 774379"/>
              <a:gd name="connsiteY8" fmla="*/ 507514 h 855591"/>
              <a:gd name="connsiteX9" fmla="*/ 729365 w 774379"/>
              <a:gd name="connsiteY9" fmla="*/ 662296 h 855591"/>
              <a:gd name="connsiteX10" fmla="*/ 650784 w 774379"/>
              <a:gd name="connsiteY10" fmla="*/ 855177 h 855591"/>
              <a:gd name="connsiteX11" fmla="*/ 395988 w 774379"/>
              <a:gd name="connsiteY11" fmla="*/ 607527 h 855591"/>
              <a:gd name="connsiteX12" fmla="*/ 34039 w 774379"/>
              <a:gd name="connsiteY12" fmla="*/ 443221 h 855591"/>
              <a:gd name="connsiteX13" fmla="*/ 26894 w 774379"/>
              <a:gd name="connsiteY13" fmla="*/ 206684 h 855591"/>
              <a:gd name="connsiteX0" fmla="*/ 26894 w 774379"/>
              <a:gd name="connsiteY0" fmla="*/ 206684 h 855591"/>
              <a:gd name="connsiteX1" fmla="*/ 136434 w 774379"/>
              <a:gd name="connsiteY1" fmla="*/ 86034 h 855591"/>
              <a:gd name="connsiteX2" fmla="*/ 198347 w 774379"/>
              <a:gd name="connsiteY2" fmla="*/ 38408 h 855591"/>
              <a:gd name="connsiteX3" fmla="*/ 269783 w 774379"/>
              <a:gd name="connsiteY3" fmla="*/ 14594 h 855591"/>
              <a:gd name="connsiteX4" fmla="*/ 395989 w 774379"/>
              <a:gd name="connsiteY4" fmla="*/ 307 h 855591"/>
              <a:gd name="connsiteX5" fmla="*/ 579343 w 774379"/>
              <a:gd name="connsiteY5" fmla="*/ 36822 h 855591"/>
              <a:gd name="connsiteX6" fmla="*/ 724602 w 774379"/>
              <a:gd name="connsiteY6" fmla="*/ 207476 h 855591"/>
              <a:gd name="connsiteX7" fmla="*/ 769845 w 774379"/>
              <a:gd name="connsiteY7" fmla="*/ 342415 h 855591"/>
              <a:gd name="connsiteX8" fmla="*/ 767464 w 774379"/>
              <a:gd name="connsiteY8" fmla="*/ 507514 h 855591"/>
              <a:gd name="connsiteX9" fmla="*/ 729365 w 774379"/>
              <a:gd name="connsiteY9" fmla="*/ 662296 h 855591"/>
              <a:gd name="connsiteX10" fmla="*/ 650784 w 774379"/>
              <a:gd name="connsiteY10" fmla="*/ 855177 h 855591"/>
              <a:gd name="connsiteX11" fmla="*/ 395988 w 774379"/>
              <a:gd name="connsiteY11" fmla="*/ 607527 h 855591"/>
              <a:gd name="connsiteX12" fmla="*/ 34039 w 774379"/>
              <a:gd name="connsiteY12" fmla="*/ 443221 h 855591"/>
              <a:gd name="connsiteX13" fmla="*/ 26894 w 774379"/>
              <a:gd name="connsiteY13" fmla="*/ 206684 h 855591"/>
              <a:gd name="connsiteX0" fmla="*/ 26894 w 774379"/>
              <a:gd name="connsiteY0" fmla="*/ 206684 h 855591"/>
              <a:gd name="connsiteX1" fmla="*/ 136434 w 774379"/>
              <a:gd name="connsiteY1" fmla="*/ 86034 h 855591"/>
              <a:gd name="connsiteX2" fmla="*/ 198347 w 774379"/>
              <a:gd name="connsiteY2" fmla="*/ 38408 h 855591"/>
              <a:gd name="connsiteX3" fmla="*/ 269783 w 774379"/>
              <a:gd name="connsiteY3" fmla="*/ 14594 h 855591"/>
              <a:gd name="connsiteX4" fmla="*/ 395989 w 774379"/>
              <a:gd name="connsiteY4" fmla="*/ 307 h 855591"/>
              <a:gd name="connsiteX5" fmla="*/ 579343 w 774379"/>
              <a:gd name="connsiteY5" fmla="*/ 36822 h 855591"/>
              <a:gd name="connsiteX6" fmla="*/ 724602 w 774379"/>
              <a:gd name="connsiteY6" fmla="*/ 207476 h 855591"/>
              <a:gd name="connsiteX7" fmla="*/ 769845 w 774379"/>
              <a:gd name="connsiteY7" fmla="*/ 342415 h 855591"/>
              <a:gd name="connsiteX8" fmla="*/ 767464 w 774379"/>
              <a:gd name="connsiteY8" fmla="*/ 507514 h 855591"/>
              <a:gd name="connsiteX9" fmla="*/ 729365 w 774379"/>
              <a:gd name="connsiteY9" fmla="*/ 662296 h 855591"/>
              <a:gd name="connsiteX10" fmla="*/ 650784 w 774379"/>
              <a:gd name="connsiteY10" fmla="*/ 855177 h 855591"/>
              <a:gd name="connsiteX11" fmla="*/ 395988 w 774379"/>
              <a:gd name="connsiteY11" fmla="*/ 607527 h 855591"/>
              <a:gd name="connsiteX12" fmla="*/ 34039 w 774379"/>
              <a:gd name="connsiteY12" fmla="*/ 443221 h 855591"/>
              <a:gd name="connsiteX13" fmla="*/ 26894 w 774379"/>
              <a:gd name="connsiteY13" fmla="*/ 206684 h 855591"/>
              <a:gd name="connsiteX0" fmla="*/ 26536 w 774021"/>
              <a:gd name="connsiteY0" fmla="*/ 206684 h 855591"/>
              <a:gd name="connsiteX1" fmla="*/ 128933 w 774021"/>
              <a:gd name="connsiteY1" fmla="*/ 86034 h 855591"/>
              <a:gd name="connsiteX2" fmla="*/ 197989 w 774021"/>
              <a:gd name="connsiteY2" fmla="*/ 38408 h 855591"/>
              <a:gd name="connsiteX3" fmla="*/ 269425 w 774021"/>
              <a:gd name="connsiteY3" fmla="*/ 14594 h 855591"/>
              <a:gd name="connsiteX4" fmla="*/ 395631 w 774021"/>
              <a:gd name="connsiteY4" fmla="*/ 307 h 855591"/>
              <a:gd name="connsiteX5" fmla="*/ 578985 w 774021"/>
              <a:gd name="connsiteY5" fmla="*/ 36822 h 855591"/>
              <a:gd name="connsiteX6" fmla="*/ 724244 w 774021"/>
              <a:gd name="connsiteY6" fmla="*/ 207476 h 855591"/>
              <a:gd name="connsiteX7" fmla="*/ 769487 w 774021"/>
              <a:gd name="connsiteY7" fmla="*/ 342415 h 855591"/>
              <a:gd name="connsiteX8" fmla="*/ 767106 w 774021"/>
              <a:gd name="connsiteY8" fmla="*/ 507514 h 855591"/>
              <a:gd name="connsiteX9" fmla="*/ 729007 w 774021"/>
              <a:gd name="connsiteY9" fmla="*/ 662296 h 855591"/>
              <a:gd name="connsiteX10" fmla="*/ 650426 w 774021"/>
              <a:gd name="connsiteY10" fmla="*/ 855177 h 855591"/>
              <a:gd name="connsiteX11" fmla="*/ 395630 w 774021"/>
              <a:gd name="connsiteY11" fmla="*/ 607527 h 855591"/>
              <a:gd name="connsiteX12" fmla="*/ 33681 w 774021"/>
              <a:gd name="connsiteY12" fmla="*/ 443221 h 855591"/>
              <a:gd name="connsiteX13" fmla="*/ 26536 w 774021"/>
              <a:gd name="connsiteY13" fmla="*/ 206684 h 855591"/>
              <a:gd name="connsiteX0" fmla="*/ 12010 w 788070"/>
              <a:gd name="connsiteY0" fmla="*/ 211447 h 855591"/>
              <a:gd name="connsiteX1" fmla="*/ 142982 w 788070"/>
              <a:gd name="connsiteY1" fmla="*/ 86034 h 855591"/>
              <a:gd name="connsiteX2" fmla="*/ 212038 w 788070"/>
              <a:gd name="connsiteY2" fmla="*/ 38408 h 855591"/>
              <a:gd name="connsiteX3" fmla="*/ 283474 w 788070"/>
              <a:gd name="connsiteY3" fmla="*/ 14594 h 855591"/>
              <a:gd name="connsiteX4" fmla="*/ 409680 w 788070"/>
              <a:gd name="connsiteY4" fmla="*/ 307 h 855591"/>
              <a:gd name="connsiteX5" fmla="*/ 593034 w 788070"/>
              <a:gd name="connsiteY5" fmla="*/ 36822 h 855591"/>
              <a:gd name="connsiteX6" fmla="*/ 738293 w 788070"/>
              <a:gd name="connsiteY6" fmla="*/ 207476 h 855591"/>
              <a:gd name="connsiteX7" fmla="*/ 783536 w 788070"/>
              <a:gd name="connsiteY7" fmla="*/ 342415 h 855591"/>
              <a:gd name="connsiteX8" fmla="*/ 781155 w 788070"/>
              <a:gd name="connsiteY8" fmla="*/ 507514 h 855591"/>
              <a:gd name="connsiteX9" fmla="*/ 743056 w 788070"/>
              <a:gd name="connsiteY9" fmla="*/ 662296 h 855591"/>
              <a:gd name="connsiteX10" fmla="*/ 664475 w 788070"/>
              <a:gd name="connsiteY10" fmla="*/ 855177 h 855591"/>
              <a:gd name="connsiteX11" fmla="*/ 409679 w 788070"/>
              <a:gd name="connsiteY11" fmla="*/ 607527 h 855591"/>
              <a:gd name="connsiteX12" fmla="*/ 47730 w 788070"/>
              <a:gd name="connsiteY12" fmla="*/ 443221 h 855591"/>
              <a:gd name="connsiteX13" fmla="*/ 12010 w 788070"/>
              <a:gd name="connsiteY13" fmla="*/ 211447 h 855591"/>
              <a:gd name="connsiteX0" fmla="*/ 18193 w 794253"/>
              <a:gd name="connsiteY0" fmla="*/ 211447 h 855591"/>
              <a:gd name="connsiteX1" fmla="*/ 149165 w 794253"/>
              <a:gd name="connsiteY1" fmla="*/ 86034 h 855591"/>
              <a:gd name="connsiteX2" fmla="*/ 218221 w 794253"/>
              <a:gd name="connsiteY2" fmla="*/ 38408 h 855591"/>
              <a:gd name="connsiteX3" fmla="*/ 289657 w 794253"/>
              <a:gd name="connsiteY3" fmla="*/ 14594 h 855591"/>
              <a:gd name="connsiteX4" fmla="*/ 415863 w 794253"/>
              <a:gd name="connsiteY4" fmla="*/ 307 h 855591"/>
              <a:gd name="connsiteX5" fmla="*/ 599217 w 794253"/>
              <a:gd name="connsiteY5" fmla="*/ 36822 h 855591"/>
              <a:gd name="connsiteX6" fmla="*/ 744476 w 794253"/>
              <a:gd name="connsiteY6" fmla="*/ 207476 h 855591"/>
              <a:gd name="connsiteX7" fmla="*/ 789719 w 794253"/>
              <a:gd name="connsiteY7" fmla="*/ 342415 h 855591"/>
              <a:gd name="connsiteX8" fmla="*/ 787338 w 794253"/>
              <a:gd name="connsiteY8" fmla="*/ 507514 h 855591"/>
              <a:gd name="connsiteX9" fmla="*/ 749239 w 794253"/>
              <a:gd name="connsiteY9" fmla="*/ 662296 h 855591"/>
              <a:gd name="connsiteX10" fmla="*/ 670658 w 794253"/>
              <a:gd name="connsiteY10" fmla="*/ 855177 h 855591"/>
              <a:gd name="connsiteX11" fmla="*/ 415862 w 794253"/>
              <a:gd name="connsiteY11" fmla="*/ 607527 h 855591"/>
              <a:gd name="connsiteX12" fmla="*/ 53913 w 794253"/>
              <a:gd name="connsiteY12" fmla="*/ 443221 h 855591"/>
              <a:gd name="connsiteX13" fmla="*/ 18193 w 794253"/>
              <a:gd name="connsiteY13" fmla="*/ 211447 h 855591"/>
              <a:gd name="connsiteX0" fmla="*/ 18193 w 794253"/>
              <a:gd name="connsiteY0" fmla="*/ 211447 h 855591"/>
              <a:gd name="connsiteX1" fmla="*/ 149165 w 794253"/>
              <a:gd name="connsiteY1" fmla="*/ 86034 h 855591"/>
              <a:gd name="connsiteX2" fmla="*/ 218221 w 794253"/>
              <a:gd name="connsiteY2" fmla="*/ 38408 h 855591"/>
              <a:gd name="connsiteX3" fmla="*/ 289657 w 794253"/>
              <a:gd name="connsiteY3" fmla="*/ 14594 h 855591"/>
              <a:gd name="connsiteX4" fmla="*/ 415863 w 794253"/>
              <a:gd name="connsiteY4" fmla="*/ 307 h 855591"/>
              <a:gd name="connsiteX5" fmla="*/ 599217 w 794253"/>
              <a:gd name="connsiteY5" fmla="*/ 36822 h 855591"/>
              <a:gd name="connsiteX6" fmla="*/ 744476 w 794253"/>
              <a:gd name="connsiteY6" fmla="*/ 207476 h 855591"/>
              <a:gd name="connsiteX7" fmla="*/ 789719 w 794253"/>
              <a:gd name="connsiteY7" fmla="*/ 342415 h 855591"/>
              <a:gd name="connsiteX8" fmla="*/ 787338 w 794253"/>
              <a:gd name="connsiteY8" fmla="*/ 507514 h 855591"/>
              <a:gd name="connsiteX9" fmla="*/ 749239 w 794253"/>
              <a:gd name="connsiteY9" fmla="*/ 662296 h 855591"/>
              <a:gd name="connsiteX10" fmla="*/ 670658 w 794253"/>
              <a:gd name="connsiteY10" fmla="*/ 855177 h 855591"/>
              <a:gd name="connsiteX11" fmla="*/ 406337 w 794253"/>
              <a:gd name="connsiteY11" fmla="*/ 614671 h 855591"/>
              <a:gd name="connsiteX12" fmla="*/ 53913 w 794253"/>
              <a:gd name="connsiteY12" fmla="*/ 443221 h 855591"/>
              <a:gd name="connsiteX13" fmla="*/ 18193 w 794253"/>
              <a:gd name="connsiteY13" fmla="*/ 211447 h 855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94253" h="855591">
                <a:moveTo>
                  <a:pt x="18193" y="211447"/>
                </a:moveTo>
                <a:cubicBezTo>
                  <a:pt x="48355" y="135247"/>
                  <a:pt x="82093" y="120694"/>
                  <a:pt x="149165" y="86034"/>
                </a:cubicBezTo>
                <a:cubicBezTo>
                  <a:pt x="189250" y="53623"/>
                  <a:pt x="169406" y="52960"/>
                  <a:pt x="218221" y="38408"/>
                </a:cubicBezTo>
                <a:cubicBezTo>
                  <a:pt x="240446" y="28089"/>
                  <a:pt x="256717" y="21738"/>
                  <a:pt x="289657" y="14594"/>
                </a:cubicBezTo>
                <a:cubicBezTo>
                  <a:pt x="322597" y="7450"/>
                  <a:pt x="364270" y="-1810"/>
                  <a:pt x="415863" y="307"/>
                </a:cubicBezTo>
                <a:cubicBezTo>
                  <a:pt x="467456" y="2424"/>
                  <a:pt x="544448" y="2294"/>
                  <a:pt x="599217" y="36822"/>
                </a:cubicBezTo>
                <a:cubicBezTo>
                  <a:pt x="653986" y="71350"/>
                  <a:pt x="719870" y="149400"/>
                  <a:pt x="744476" y="207476"/>
                </a:cubicBezTo>
                <a:cubicBezTo>
                  <a:pt x="776226" y="258408"/>
                  <a:pt x="781782" y="293996"/>
                  <a:pt x="789719" y="342415"/>
                </a:cubicBezTo>
                <a:cubicBezTo>
                  <a:pt x="797656" y="390834"/>
                  <a:pt x="794085" y="454201"/>
                  <a:pt x="787338" y="507514"/>
                </a:cubicBezTo>
                <a:cubicBezTo>
                  <a:pt x="780591" y="560827"/>
                  <a:pt x="767098" y="604352"/>
                  <a:pt x="749239" y="662296"/>
                </a:cubicBezTo>
                <a:cubicBezTo>
                  <a:pt x="731380" y="720240"/>
                  <a:pt x="723840" y="864305"/>
                  <a:pt x="670658" y="855177"/>
                </a:cubicBezTo>
                <a:cubicBezTo>
                  <a:pt x="617476" y="846049"/>
                  <a:pt x="509128" y="683330"/>
                  <a:pt x="406337" y="614671"/>
                </a:cubicBezTo>
                <a:cubicBezTo>
                  <a:pt x="303546" y="546012"/>
                  <a:pt x="115429" y="510028"/>
                  <a:pt x="53913" y="443221"/>
                </a:cubicBezTo>
                <a:cubicBezTo>
                  <a:pt x="-7603" y="376414"/>
                  <a:pt x="-11969" y="287647"/>
                  <a:pt x="18193" y="211447"/>
                </a:cubicBezTo>
                <a:close/>
              </a:path>
            </a:pathLst>
          </a:custGeom>
          <a:solidFill>
            <a:srgbClr val="A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D4EDB8D-FB66-4891-AF2B-785FAC9BAB13}"/>
              </a:ext>
            </a:extLst>
          </p:cNvPr>
          <p:cNvCxnSpPr>
            <a:stCxn id="12" idx="2"/>
            <a:endCxn id="12" idx="10"/>
          </p:cNvCxnSpPr>
          <p:nvPr/>
        </p:nvCxnSpPr>
        <p:spPr>
          <a:xfrm>
            <a:off x="9066289" y="1980311"/>
            <a:ext cx="549815" cy="92634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2CCFA24-F815-4F2E-B883-52451CD2917E}"/>
              </a:ext>
            </a:extLst>
          </p:cNvPr>
          <p:cNvCxnSpPr>
            <a:stCxn id="12" idx="11"/>
            <a:endCxn id="12" idx="5"/>
          </p:cNvCxnSpPr>
          <p:nvPr/>
        </p:nvCxnSpPr>
        <p:spPr>
          <a:xfrm flipV="1">
            <a:off x="9294893" y="1978512"/>
            <a:ext cx="234393" cy="655373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ttsMP3.com_VoiceText_2024-11-25_17-50-34">
            <a:hlinkClick r:id="" action="ppaction://media"/>
            <a:extLst>
              <a:ext uri="{FF2B5EF4-FFF2-40B4-BE49-F238E27FC236}">
                <a16:creationId xmlns:a16="http://schemas.microsoft.com/office/drawing/2014/main" id="{2306DD21-B52C-4B4E-827E-AE3B90B7BF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655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16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300</Words>
  <Application>Microsoft Office PowerPoint</Application>
  <PresentationFormat>Widescreen</PresentationFormat>
  <Paragraphs>21</Paragraphs>
  <Slides>12</Slides>
  <Notes>6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</dc:creator>
  <cp:lastModifiedBy>Fatima</cp:lastModifiedBy>
  <cp:revision>24</cp:revision>
  <dcterms:created xsi:type="dcterms:W3CDTF">2024-11-25T11:59:47Z</dcterms:created>
  <dcterms:modified xsi:type="dcterms:W3CDTF">2024-11-25T21:01:56Z</dcterms:modified>
</cp:coreProperties>
</file>

<file path=docProps/thumbnail.jpeg>
</file>